
<file path=[Content_Types].xml><?xml version="1.0" encoding="utf-8"?>
<Types xmlns="http://schemas.openxmlformats.org/package/2006/content-types">
  <Default Extension="xml" ContentType="application/xml"/>
  <Default Extension="glb" ContentType="model/gltf.binary"/>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handoutMasterIdLst>
    <p:handoutMasterId r:id="rId49"/>
  </p:handoutMasterIdLst>
  <p:sldIdLst>
    <p:sldId id="256" r:id="rId5"/>
    <p:sldId id="388" r:id="rId6"/>
    <p:sldId id="422" r:id="rId7"/>
    <p:sldId id="373" r:id="rId8"/>
    <p:sldId id="427" r:id="rId9"/>
    <p:sldId id="451" r:id="rId10"/>
    <p:sldId id="412" r:id="rId11"/>
    <p:sldId id="495" r:id="rId12"/>
    <p:sldId id="452" r:id="rId13"/>
    <p:sldId id="498" r:id="rId14"/>
    <p:sldId id="477" r:id="rId15"/>
    <p:sldId id="488" r:id="rId16"/>
    <p:sldId id="469" r:id="rId17"/>
    <p:sldId id="471" r:id="rId18"/>
    <p:sldId id="472" r:id="rId19"/>
    <p:sldId id="463" r:id="rId20"/>
    <p:sldId id="497" r:id="rId21"/>
    <p:sldId id="444" r:id="rId22"/>
    <p:sldId id="481" r:id="rId23"/>
    <p:sldId id="499" r:id="rId24"/>
    <p:sldId id="491" r:id="rId25"/>
    <p:sldId id="494" r:id="rId26"/>
    <p:sldId id="503" r:id="rId27"/>
    <p:sldId id="493" r:id="rId28"/>
    <p:sldId id="502" r:id="rId29"/>
    <p:sldId id="492" r:id="rId30"/>
    <p:sldId id="442" r:id="rId31"/>
    <p:sldId id="445" r:id="rId32"/>
    <p:sldId id="487" r:id="rId33"/>
    <p:sldId id="485" r:id="rId34"/>
    <p:sldId id="423" r:id="rId35"/>
    <p:sldId id="486" r:id="rId36"/>
    <p:sldId id="504" r:id="rId37"/>
    <p:sldId id="394" r:id="rId38"/>
    <p:sldId id="430" r:id="rId39"/>
    <p:sldId id="436" r:id="rId40"/>
    <p:sldId id="421" r:id="rId41"/>
    <p:sldId id="432" r:id="rId42"/>
    <p:sldId id="428" r:id="rId43"/>
    <p:sldId id="438" r:id="rId44"/>
    <p:sldId id="440" r:id="rId45"/>
    <p:sldId id="363" r:id="rId46"/>
    <p:sldId id="435" r:id="rId47"/>
  </p:sldIdLst>
  <p:sldSz cx="16257588" cy="9144000"/>
  <p:notesSz cx="6858000" cy="9144000"/>
  <p:custDataLst>
    <p:tags r:id="rId51"/>
  </p:custDataLst>
  <p:defaultTextStyle>
    <a:defPPr>
      <a:defRPr lang="en-US"/>
    </a:defPPr>
    <a:lvl1pPr marL="0" algn="l" defTabSz="781583" rtl="0" eaLnBrk="1" latinLnBrk="0" hangingPunct="1">
      <a:defRPr sz="3100" kern="1200">
        <a:solidFill>
          <a:schemeClr val="tx1"/>
        </a:solidFill>
        <a:latin typeface="+mn-lt"/>
        <a:ea typeface="+mn-ea"/>
        <a:cs typeface="+mn-cs"/>
      </a:defRPr>
    </a:lvl1pPr>
    <a:lvl2pPr marL="781583" algn="l" defTabSz="781583" rtl="0" eaLnBrk="1" latinLnBrk="0" hangingPunct="1">
      <a:defRPr sz="3100" kern="1200">
        <a:solidFill>
          <a:schemeClr val="tx1"/>
        </a:solidFill>
        <a:latin typeface="+mn-lt"/>
        <a:ea typeface="+mn-ea"/>
        <a:cs typeface="+mn-cs"/>
      </a:defRPr>
    </a:lvl2pPr>
    <a:lvl3pPr marL="1563167" algn="l" defTabSz="781583" rtl="0" eaLnBrk="1" latinLnBrk="0" hangingPunct="1">
      <a:defRPr sz="3100" kern="1200">
        <a:solidFill>
          <a:schemeClr val="tx1"/>
        </a:solidFill>
        <a:latin typeface="+mn-lt"/>
        <a:ea typeface="+mn-ea"/>
        <a:cs typeface="+mn-cs"/>
      </a:defRPr>
    </a:lvl3pPr>
    <a:lvl4pPr marL="2344750" algn="l" defTabSz="781583" rtl="0" eaLnBrk="1" latinLnBrk="0" hangingPunct="1">
      <a:defRPr sz="3100" kern="1200">
        <a:solidFill>
          <a:schemeClr val="tx1"/>
        </a:solidFill>
        <a:latin typeface="+mn-lt"/>
        <a:ea typeface="+mn-ea"/>
        <a:cs typeface="+mn-cs"/>
      </a:defRPr>
    </a:lvl4pPr>
    <a:lvl5pPr marL="3126334" algn="l" defTabSz="781583" rtl="0" eaLnBrk="1" latinLnBrk="0" hangingPunct="1">
      <a:defRPr sz="3100" kern="1200">
        <a:solidFill>
          <a:schemeClr val="tx1"/>
        </a:solidFill>
        <a:latin typeface="+mn-lt"/>
        <a:ea typeface="+mn-ea"/>
        <a:cs typeface="+mn-cs"/>
      </a:defRPr>
    </a:lvl5pPr>
    <a:lvl6pPr marL="3907917" algn="l" defTabSz="781583" rtl="0" eaLnBrk="1" latinLnBrk="0" hangingPunct="1">
      <a:defRPr sz="3100" kern="1200">
        <a:solidFill>
          <a:schemeClr val="tx1"/>
        </a:solidFill>
        <a:latin typeface="+mn-lt"/>
        <a:ea typeface="+mn-ea"/>
        <a:cs typeface="+mn-cs"/>
      </a:defRPr>
    </a:lvl6pPr>
    <a:lvl7pPr marL="4689500" algn="l" defTabSz="781583" rtl="0" eaLnBrk="1" latinLnBrk="0" hangingPunct="1">
      <a:defRPr sz="3100" kern="1200">
        <a:solidFill>
          <a:schemeClr val="tx1"/>
        </a:solidFill>
        <a:latin typeface="+mn-lt"/>
        <a:ea typeface="+mn-ea"/>
        <a:cs typeface="+mn-cs"/>
      </a:defRPr>
    </a:lvl7pPr>
    <a:lvl8pPr marL="5471084" algn="l" defTabSz="781583" rtl="0" eaLnBrk="1" latinLnBrk="0" hangingPunct="1">
      <a:defRPr sz="3100" kern="1200">
        <a:solidFill>
          <a:schemeClr val="tx1"/>
        </a:solidFill>
        <a:latin typeface="+mn-lt"/>
        <a:ea typeface="+mn-ea"/>
        <a:cs typeface="+mn-cs"/>
      </a:defRPr>
    </a:lvl8pPr>
    <a:lvl9pPr marL="6252667" algn="l" defTabSz="781583" rtl="0" eaLnBrk="1" latinLnBrk="0" hangingPunct="1">
      <a:defRPr sz="31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A52"/>
    <a:srgbClr val="00673E"/>
    <a:srgbClr val="006643"/>
    <a:srgbClr val="43B02A"/>
    <a:srgbClr val="589278"/>
    <a:srgbClr val="7AC1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467262-C910-4BD4-A087-DAE4B76D89FC}" v="154" dt="2023-09-15T04:35:45.002"/>
    <p1510:client id="{D8BE809B-B993-4876-9B91-035893E20A54}" v="1" dt="2023-09-15T04:47:54.1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59" autoAdjust="0"/>
    <p:restoredTop sz="69915" autoAdjust="0"/>
  </p:normalViewPr>
  <p:slideViewPr>
    <p:cSldViewPr snapToGrid="0" snapToObjects="1">
      <p:cViewPr varScale="1">
        <p:scale>
          <a:sx n="64" d="100"/>
          <a:sy n="64" d="100"/>
        </p:scale>
        <p:origin x="-960" y="-112"/>
      </p:cViewPr>
      <p:guideLst>
        <p:guide orient="horz" pos="2880"/>
        <p:guide pos="5121"/>
      </p:guideLst>
    </p:cSldViewPr>
  </p:slideViewPr>
  <p:outlineViewPr>
    <p:cViewPr>
      <p:scale>
        <a:sx n="33" d="100"/>
        <a:sy n="33" d="100"/>
      </p:scale>
      <p:origin x="0" y="-11501"/>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printerSettings" Target="printerSettings/printerSettings1.bin"/><Relationship Id="rId51" Type="http://schemas.openxmlformats.org/officeDocument/2006/relationships/tags" Target="tags/tag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58" Type="http://schemas.microsoft.com/office/2016/11/relationships/changesInfo" Target="changesInfos/changesInfo1.xml"/><Relationship Id="rId59" Type="http://schemas.microsoft.com/office/2015/10/relationships/revisionInfo" Target="revisionInfo.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bab Gomaa" userId="171d4a888b575b49" providerId="LiveId" clId="{4F467262-C910-4BD4-A087-DAE4B76D89FC}"/>
    <pc:docChg chg="undo custSel addSld delSld modSld sldOrd replTag">
      <pc:chgData name="Rabab Gomaa" userId="171d4a888b575b49" providerId="LiveId" clId="{4F467262-C910-4BD4-A087-DAE4B76D89FC}" dt="2023-09-15T04:42:20.740" v="4966"/>
      <pc:docMkLst>
        <pc:docMk/>
      </pc:docMkLst>
      <pc:sldChg chg="delSp modSp mod">
        <pc:chgData name="Rabab Gomaa" userId="171d4a888b575b49" providerId="LiveId" clId="{4F467262-C910-4BD4-A087-DAE4B76D89FC}" dt="2023-09-15T04:35:58.198" v="4872" actId="14100"/>
        <pc:sldMkLst>
          <pc:docMk/>
          <pc:sldMk cId="1546736187" sldId="363"/>
        </pc:sldMkLst>
        <pc:spChg chg="del mod">
          <ac:chgData name="Rabab Gomaa" userId="171d4a888b575b49" providerId="LiveId" clId="{4F467262-C910-4BD4-A087-DAE4B76D89FC}" dt="2023-09-15T04:35:52.565" v="4870" actId="478"/>
          <ac:spMkLst>
            <pc:docMk/>
            <pc:sldMk cId="1546736187" sldId="363"/>
            <ac:spMk id="2" creationId="{8B9CC5D2-2781-0C61-EA63-F08054936FC9}"/>
          </ac:spMkLst>
        </pc:spChg>
        <pc:spChg chg="mod">
          <ac:chgData name="Rabab Gomaa" userId="171d4a888b575b49" providerId="LiveId" clId="{4F467262-C910-4BD4-A087-DAE4B76D89FC}" dt="2023-09-15T04:35:58.198" v="4872" actId="14100"/>
          <ac:spMkLst>
            <pc:docMk/>
            <pc:sldMk cId="1546736187" sldId="363"/>
            <ac:spMk id="8" creationId="{00000000-0000-0000-0000-000000000000}"/>
          </ac:spMkLst>
        </pc:spChg>
      </pc:sldChg>
      <pc:sldChg chg="modSp mod">
        <pc:chgData name="Rabab Gomaa" userId="171d4a888b575b49" providerId="LiveId" clId="{4F467262-C910-4BD4-A087-DAE4B76D89FC}" dt="2023-09-14T00:58:32.257" v="1711" actId="20577"/>
        <pc:sldMkLst>
          <pc:docMk/>
          <pc:sldMk cId="1528235894" sldId="388"/>
        </pc:sldMkLst>
        <pc:spChg chg="mod">
          <ac:chgData name="Rabab Gomaa" userId="171d4a888b575b49" providerId="LiveId" clId="{4F467262-C910-4BD4-A087-DAE4B76D89FC}" dt="2023-09-14T00:58:32.257" v="1711" actId="20577"/>
          <ac:spMkLst>
            <pc:docMk/>
            <pc:sldMk cId="1528235894" sldId="388"/>
            <ac:spMk id="8" creationId="{00000000-0000-0000-0000-000000000000}"/>
          </ac:spMkLst>
        </pc:spChg>
      </pc:sldChg>
      <pc:sldChg chg="ord">
        <pc:chgData name="Rabab Gomaa" userId="171d4a888b575b49" providerId="LiveId" clId="{4F467262-C910-4BD4-A087-DAE4B76D89FC}" dt="2023-09-15T04:37:51.252" v="4909"/>
        <pc:sldMkLst>
          <pc:docMk/>
          <pc:sldMk cId="3413380888" sldId="421"/>
        </pc:sldMkLst>
      </pc:sldChg>
      <pc:sldChg chg="modSp mod">
        <pc:chgData name="Rabab Gomaa" userId="171d4a888b575b49" providerId="LiveId" clId="{4F467262-C910-4BD4-A087-DAE4B76D89FC}" dt="2023-09-15T04:24:18.666" v="4479" actId="404"/>
        <pc:sldMkLst>
          <pc:docMk/>
          <pc:sldMk cId="833524530" sldId="423"/>
        </pc:sldMkLst>
        <pc:spChg chg="mod">
          <ac:chgData name="Rabab Gomaa" userId="171d4a888b575b49" providerId="LiveId" clId="{4F467262-C910-4BD4-A087-DAE4B76D89FC}" dt="2023-09-15T04:24:18.666" v="4479" actId="404"/>
          <ac:spMkLst>
            <pc:docMk/>
            <pc:sldMk cId="833524530" sldId="423"/>
            <ac:spMk id="17" creationId="{EEC20FA9-D415-FB86-996D-57C23B69C560}"/>
          </ac:spMkLst>
        </pc:spChg>
        <pc:picChg chg="mod">
          <ac:chgData name="Rabab Gomaa" userId="171d4a888b575b49" providerId="LiveId" clId="{4F467262-C910-4BD4-A087-DAE4B76D89FC}" dt="2023-09-15T04:24:11.059" v="4476" actId="1076"/>
          <ac:picMkLst>
            <pc:docMk/>
            <pc:sldMk cId="833524530" sldId="423"/>
            <ac:picMk id="2" creationId="{9B2FAFAC-B3CA-2FF9-99A8-D7F3A495325B}"/>
          </ac:picMkLst>
        </pc:picChg>
        <pc:picChg chg="mod">
          <ac:chgData name="Rabab Gomaa" userId="171d4a888b575b49" providerId="LiveId" clId="{4F467262-C910-4BD4-A087-DAE4B76D89FC}" dt="2023-09-15T04:24:13.059" v="4478" actId="1076"/>
          <ac:picMkLst>
            <pc:docMk/>
            <pc:sldMk cId="833524530" sldId="423"/>
            <ac:picMk id="12" creationId="{5FA4F3A3-E107-6740-8ADD-46332FBA05DC}"/>
          </ac:picMkLst>
        </pc:picChg>
      </pc:sldChg>
      <pc:sldChg chg="add">
        <pc:chgData name="Rabab Gomaa" userId="171d4a888b575b49" providerId="LiveId" clId="{4F467262-C910-4BD4-A087-DAE4B76D89FC}" dt="2023-09-15T01:22:30.586" v="2810"/>
        <pc:sldMkLst>
          <pc:docMk/>
          <pc:sldMk cId="426552954" sldId="427"/>
        </pc:sldMkLst>
      </pc:sldChg>
      <pc:sldChg chg="ord">
        <pc:chgData name="Rabab Gomaa" userId="171d4a888b575b49" providerId="LiveId" clId="{4F467262-C910-4BD4-A087-DAE4B76D89FC}" dt="2023-09-15T04:37:59.071" v="4912"/>
        <pc:sldMkLst>
          <pc:docMk/>
          <pc:sldMk cId="3068574341" sldId="428"/>
        </pc:sldMkLst>
      </pc:sldChg>
      <pc:sldChg chg="modSp mod ord">
        <pc:chgData name="Rabab Gomaa" userId="171d4a888b575b49" providerId="LiveId" clId="{4F467262-C910-4BD4-A087-DAE4B76D89FC}" dt="2023-09-15T04:38:40.756" v="4919"/>
        <pc:sldMkLst>
          <pc:docMk/>
          <pc:sldMk cId="1662511845" sldId="435"/>
        </pc:sldMkLst>
        <pc:spChg chg="mod">
          <ac:chgData name="Rabab Gomaa" userId="171d4a888b575b49" providerId="LiveId" clId="{4F467262-C910-4BD4-A087-DAE4B76D89FC}" dt="2023-09-15T04:38:32.071" v="4915" actId="13926"/>
          <ac:spMkLst>
            <pc:docMk/>
            <pc:sldMk cId="1662511845" sldId="435"/>
            <ac:spMk id="12" creationId="{9CFDF5AA-E730-B963-7BA1-8092B43BFD97}"/>
          </ac:spMkLst>
        </pc:spChg>
      </pc:sldChg>
      <pc:sldChg chg="modSp mod">
        <pc:chgData name="Rabab Gomaa" userId="171d4a888b575b49" providerId="LiveId" clId="{4F467262-C910-4BD4-A087-DAE4B76D89FC}" dt="2023-09-15T04:42:10.836" v="4965" actId="20577"/>
        <pc:sldMkLst>
          <pc:docMk/>
          <pc:sldMk cId="3188837512" sldId="436"/>
        </pc:sldMkLst>
        <pc:spChg chg="mod">
          <ac:chgData name="Rabab Gomaa" userId="171d4a888b575b49" providerId="LiveId" clId="{4F467262-C910-4BD4-A087-DAE4B76D89FC}" dt="2023-09-15T04:42:10.836" v="4965" actId="20577"/>
          <ac:spMkLst>
            <pc:docMk/>
            <pc:sldMk cId="3188837512" sldId="436"/>
            <ac:spMk id="6" creationId="{00000000-0000-0000-0000-000000000000}"/>
          </ac:spMkLst>
        </pc:spChg>
      </pc:sldChg>
      <pc:sldChg chg="modSp mod">
        <pc:chgData name="Rabab Gomaa" userId="171d4a888b575b49" providerId="LiveId" clId="{4F467262-C910-4BD4-A087-DAE4B76D89FC}" dt="2023-09-15T04:26:25.658" v="4499" actId="207"/>
        <pc:sldMkLst>
          <pc:docMk/>
          <pc:sldMk cId="571595678" sldId="438"/>
        </pc:sldMkLst>
        <pc:graphicFrameChg chg="modGraphic">
          <ac:chgData name="Rabab Gomaa" userId="171d4a888b575b49" providerId="LiveId" clId="{4F467262-C910-4BD4-A087-DAE4B76D89FC}" dt="2023-09-15T04:26:25.658" v="4499" actId="207"/>
          <ac:graphicFrameMkLst>
            <pc:docMk/>
            <pc:sldMk cId="571595678" sldId="438"/>
            <ac:graphicFrameMk id="10" creationId="{A1EFBD8B-B9AC-634B-EE8D-E902D4FFCEFF}"/>
          </ac:graphicFrameMkLst>
        </pc:graphicFrameChg>
      </pc:sldChg>
      <pc:sldChg chg="modSp mod">
        <pc:chgData name="Rabab Gomaa" userId="171d4a888b575b49" providerId="LiveId" clId="{4F467262-C910-4BD4-A087-DAE4B76D89FC}" dt="2023-09-15T04:26:35.190" v="4503" actId="207"/>
        <pc:sldMkLst>
          <pc:docMk/>
          <pc:sldMk cId="271134233" sldId="440"/>
        </pc:sldMkLst>
        <pc:graphicFrameChg chg="modGraphic">
          <ac:chgData name="Rabab Gomaa" userId="171d4a888b575b49" providerId="LiveId" clId="{4F467262-C910-4BD4-A087-DAE4B76D89FC}" dt="2023-09-15T04:26:35.190" v="4503" actId="207"/>
          <ac:graphicFrameMkLst>
            <pc:docMk/>
            <pc:sldMk cId="271134233" sldId="440"/>
            <ac:graphicFrameMk id="10" creationId="{A1EFBD8B-B9AC-634B-EE8D-E902D4FFCEFF}"/>
          </ac:graphicFrameMkLst>
        </pc:graphicFrameChg>
      </pc:sldChg>
      <pc:sldChg chg="addSp modSp mod ord">
        <pc:chgData name="Rabab Gomaa" userId="171d4a888b575b49" providerId="LiveId" clId="{4F467262-C910-4BD4-A087-DAE4B76D89FC}" dt="2023-09-15T04:37:12.131" v="4902" actId="20577"/>
        <pc:sldMkLst>
          <pc:docMk/>
          <pc:sldMk cId="758747159" sldId="449"/>
        </pc:sldMkLst>
        <pc:spChg chg="add mod">
          <ac:chgData name="Rabab Gomaa" userId="171d4a888b575b49" providerId="LiveId" clId="{4F467262-C910-4BD4-A087-DAE4B76D89FC}" dt="2023-09-15T04:37:12.131" v="4902" actId="20577"/>
          <ac:spMkLst>
            <pc:docMk/>
            <pc:sldMk cId="758747159" sldId="449"/>
            <ac:spMk id="2" creationId="{42C81E68-B94B-5009-E989-05AA5C3C85AE}"/>
          </ac:spMkLst>
        </pc:spChg>
        <pc:spChg chg="mod">
          <ac:chgData name="Rabab Gomaa" userId="171d4a888b575b49" providerId="LiveId" clId="{4F467262-C910-4BD4-A087-DAE4B76D89FC}" dt="2023-09-15T04:33:33.874" v="4782" actId="20577"/>
          <ac:spMkLst>
            <pc:docMk/>
            <pc:sldMk cId="758747159" sldId="449"/>
            <ac:spMk id="8" creationId="{00000000-0000-0000-0000-000000000000}"/>
          </ac:spMkLst>
        </pc:spChg>
      </pc:sldChg>
      <pc:sldChg chg="modSp mod">
        <pc:chgData name="Rabab Gomaa" userId="171d4a888b575b49" providerId="LiveId" clId="{4F467262-C910-4BD4-A087-DAE4B76D89FC}" dt="2023-09-14T01:03:17.407" v="1717" actId="113"/>
        <pc:sldMkLst>
          <pc:docMk/>
          <pc:sldMk cId="3313871601" sldId="451"/>
        </pc:sldMkLst>
        <pc:spChg chg="mod">
          <ac:chgData name="Rabab Gomaa" userId="171d4a888b575b49" providerId="LiveId" clId="{4F467262-C910-4BD4-A087-DAE4B76D89FC}" dt="2023-09-14T01:03:17.407" v="1717" actId="113"/>
          <ac:spMkLst>
            <pc:docMk/>
            <pc:sldMk cId="3313871601" sldId="451"/>
            <ac:spMk id="40" creationId="{52AF7E5D-9616-291B-6F83-F5867F4B0197}"/>
          </ac:spMkLst>
        </pc:spChg>
      </pc:sldChg>
      <pc:sldChg chg="modSp mod modNotesTx">
        <pc:chgData name="Rabab Gomaa" userId="171d4a888b575b49" providerId="LiveId" clId="{4F467262-C910-4BD4-A087-DAE4B76D89FC}" dt="2023-09-14T01:10:52.556" v="1749" actId="20577"/>
        <pc:sldMkLst>
          <pc:docMk/>
          <pc:sldMk cId="1862956667" sldId="452"/>
        </pc:sldMkLst>
        <pc:graphicFrameChg chg="modGraphic">
          <ac:chgData name="Rabab Gomaa" userId="171d4a888b575b49" providerId="LiveId" clId="{4F467262-C910-4BD4-A087-DAE4B76D89FC}" dt="2023-09-14T01:07:09.950" v="1728" actId="20577"/>
          <ac:graphicFrameMkLst>
            <pc:docMk/>
            <pc:sldMk cId="1862956667" sldId="452"/>
            <ac:graphicFrameMk id="22" creationId="{1272FB49-5039-85AB-CE94-AB9A0B0B0344}"/>
          </ac:graphicFrameMkLst>
        </pc:graphicFrameChg>
      </pc:sldChg>
      <pc:sldChg chg="del ord">
        <pc:chgData name="Rabab Gomaa" userId="171d4a888b575b49" providerId="LiveId" clId="{4F467262-C910-4BD4-A087-DAE4B76D89FC}" dt="2023-09-15T02:14:33.680" v="3575" actId="2696"/>
        <pc:sldMkLst>
          <pc:docMk/>
          <pc:sldMk cId="3520987693" sldId="455"/>
        </pc:sldMkLst>
      </pc:sldChg>
      <pc:sldChg chg="addSp delSp modSp del mod modNotesTx">
        <pc:chgData name="Rabab Gomaa" userId="171d4a888b575b49" providerId="LiveId" clId="{4F467262-C910-4BD4-A087-DAE4B76D89FC}" dt="2023-09-11T01:14:59.391" v="905" actId="47"/>
        <pc:sldMkLst>
          <pc:docMk/>
          <pc:sldMk cId="673027992" sldId="468"/>
        </pc:sldMkLst>
        <pc:spChg chg="del">
          <ac:chgData name="Rabab Gomaa" userId="171d4a888b575b49" providerId="LiveId" clId="{4F467262-C910-4BD4-A087-DAE4B76D89FC}" dt="2023-09-11T00:50:58.622" v="330" actId="478"/>
          <ac:spMkLst>
            <pc:docMk/>
            <pc:sldMk cId="673027992" sldId="468"/>
            <ac:spMk id="2" creationId="{BFB95E5B-5705-8F0E-34D1-2439F0AF8C13}"/>
          </ac:spMkLst>
        </pc:spChg>
        <pc:spChg chg="mod">
          <ac:chgData name="Rabab Gomaa" userId="171d4a888b575b49" providerId="LiveId" clId="{4F467262-C910-4BD4-A087-DAE4B76D89FC}" dt="2023-09-11T00:16:11.849" v="3" actId="20577"/>
          <ac:spMkLst>
            <pc:docMk/>
            <pc:sldMk cId="673027992" sldId="468"/>
            <ac:spMk id="3" creationId="{21A079D3-6DAB-2F0E-CB16-7FA7911CC094}"/>
          </ac:spMkLst>
        </pc:spChg>
        <pc:spChg chg="add mod ord">
          <ac:chgData name="Rabab Gomaa" userId="171d4a888b575b49" providerId="LiveId" clId="{4F467262-C910-4BD4-A087-DAE4B76D89FC}" dt="2023-09-11T01:14:08.711" v="902" actId="20577"/>
          <ac:spMkLst>
            <pc:docMk/>
            <pc:sldMk cId="673027992" sldId="468"/>
            <ac:spMk id="4" creationId="{2C1D0AE5-ED96-1F92-A377-B2B275965A0D}"/>
          </ac:spMkLst>
        </pc:spChg>
        <pc:spChg chg="mod">
          <ac:chgData name="Rabab Gomaa" userId="171d4a888b575b49" providerId="LiveId" clId="{4F467262-C910-4BD4-A087-DAE4B76D89FC}" dt="2023-09-11T01:11:58.842" v="853" actId="1036"/>
          <ac:spMkLst>
            <pc:docMk/>
            <pc:sldMk cId="673027992" sldId="468"/>
            <ac:spMk id="9" creationId="{67F8F3D6-2217-74A3-26DC-EB009B0EEFF4}"/>
          </ac:spMkLst>
        </pc:spChg>
        <pc:spChg chg="add mod ord">
          <ac:chgData name="Rabab Gomaa" userId="171d4a888b575b49" providerId="LiveId" clId="{4F467262-C910-4BD4-A087-DAE4B76D89FC}" dt="2023-09-11T01:12:17.627" v="862" actId="404"/>
          <ac:spMkLst>
            <pc:docMk/>
            <pc:sldMk cId="673027992" sldId="468"/>
            <ac:spMk id="11" creationId="{0D6AAB54-92DD-AC4D-7CD7-D3AC968A2280}"/>
          </ac:spMkLst>
        </pc:spChg>
        <pc:spChg chg="mod">
          <ac:chgData name="Rabab Gomaa" userId="171d4a888b575b49" providerId="LiveId" clId="{4F467262-C910-4BD4-A087-DAE4B76D89FC}" dt="2023-09-11T01:12:23.514" v="880" actId="1035"/>
          <ac:spMkLst>
            <pc:docMk/>
            <pc:sldMk cId="673027992" sldId="468"/>
            <ac:spMk id="18" creationId="{8EFAFDDE-F937-8504-FF9D-505F32699686}"/>
          </ac:spMkLst>
        </pc:spChg>
        <pc:spChg chg="mod">
          <ac:chgData name="Rabab Gomaa" userId="171d4a888b575b49" providerId="LiveId" clId="{4F467262-C910-4BD4-A087-DAE4B76D89FC}" dt="2023-09-11T00:40:37.397" v="190" actId="1035"/>
          <ac:spMkLst>
            <pc:docMk/>
            <pc:sldMk cId="673027992" sldId="468"/>
            <ac:spMk id="31" creationId="{7105A186-5108-8B64-A6C0-620241F7ECB8}"/>
          </ac:spMkLst>
        </pc:spChg>
        <pc:spChg chg="add del mod">
          <ac:chgData name="Rabab Gomaa" userId="171d4a888b575b49" providerId="LiveId" clId="{4F467262-C910-4BD4-A087-DAE4B76D89FC}" dt="2023-09-11T00:52:20.111" v="373" actId="478"/>
          <ac:spMkLst>
            <pc:docMk/>
            <pc:sldMk cId="673027992" sldId="468"/>
            <ac:spMk id="32" creationId="{2267A256-7B74-1609-E6F7-4A7384B161DA}"/>
          </ac:spMkLst>
        </pc:spChg>
        <pc:graphicFrameChg chg="mod modGraphic">
          <ac:chgData name="Rabab Gomaa" userId="171d4a888b575b49" providerId="LiveId" clId="{4F467262-C910-4BD4-A087-DAE4B76D89FC}" dt="2023-09-11T00:43:29.467" v="192" actId="207"/>
          <ac:graphicFrameMkLst>
            <pc:docMk/>
            <pc:sldMk cId="673027992" sldId="468"/>
            <ac:graphicFrameMk id="20" creationId="{3AD7EF4D-2BD4-6605-F2D3-7AF2DC1D30BC}"/>
          </ac:graphicFrameMkLst>
        </pc:graphicFrameChg>
        <pc:picChg chg="add del mod">
          <ac:chgData name="Rabab Gomaa" userId="171d4a888b575b49" providerId="LiveId" clId="{4F467262-C910-4BD4-A087-DAE4B76D89FC}" dt="2023-09-11T01:06:10.971" v="603" actId="478"/>
          <ac:picMkLst>
            <pc:docMk/>
            <pc:sldMk cId="673027992" sldId="468"/>
            <ac:picMk id="8" creationId="{C780B6A5-F3CC-4F51-DE42-CC15227F31E5}"/>
          </ac:picMkLst>
        </pc:picChg>
        <pc:picChg chg="del">
          <ac:chgData name="Rabab Gomaa" userId="171d4a888b575b49" providerId="LiveId" clId="{4F467262-C910-4BD4-A087-DAE4B76D89FC}" dt="2023-09-11T00:50:52.398" v="328" actId="478"/>
          <ac:picMkLst>
            <pc:docMk/>
            <pc:sldMk cId="673027992" sldId="468"/>
            <ac:picMk id="24" creationId="{F0BBBA16-4604-9C77-EC56-405E15654576}"/>
          </ac:picMkLst>
        </pc:picChg>
        <pc:picChg chg="del">
          <ac:chgData name="Rabab Gomaa" userId="171d4a888b575b49" providerId="LiveId" clId="{4F467262-C910-4BD4-A087-DAE4B76D89FC}" dt="2023-09-11T00:50:54.919" v="329" actId="478"/>
          <ac:picMkLst>
            <pc:docMk/>
            <pc:sldMk cId="673027992" sldId="468"/>
            <ac:picMk id="26" creationId="{94E2F5D0-3808-156B-9DB2-1B21B425408D}"/>
          </ac:picMkLst>
        </pc:picChg>
        <pc:picChg chg="mod">
          <ac:chgData name="Rabab Gomaa" userId="171d4a888b575b49" providerId="LiveId" clId="{4F467262-C910-4BD4-A087-DAE4B76D89FC}" dt="2023-09-11T01:12:35.012" v="887" actId="1076"/>
          <ac:picMkLst>
            <pc:docMk/>
            <pc:sldMk cId="673027992" sldId="468"/>
            <ac:picMk id="2050" creationId="{EC7B9A50-C64B-4676-E7F3-1A8FC61F858F}"/>
          </ac:picMkLst>
        </pc:picChg>
        <pc:cxnChg chg="del">
          <ac:chgData name="Rabab Gomaa" userId="171d4a888b575b49" providerId="LiveId" clId="{4F467262-C910-4BD4-A087-DAE4B76D89FC}" dt="2023-09-11T00:51:00.842" v="331" actId="478"/>
          <ac:cxnSpMkLst>
            <pc:docMk/>
            <pc:sldMk cId="673027992" sldId="468"/>
            <ac:cxnSpMk id="29" creationId="{8A4FAED9-B00F-5459-8114-4FB46ED1B219}"/>
          </ac:cxnSpMkLst>
        </pc:cxnChg>
      </pc:sldChg>
      <pc:sldChg chg="modSp del mod">
        <pc:chgData name="Rabab Gomaa" userId="171d4a888b575b49" providerId="LiveId" clId="{4F467262-C910-4BD4-A087-DAE4B76D89FC}" dt="2023-09-14T02:43:41.320" v="2580" actId="47"/>
        <pc:sldMkLst>
          <pc:docMk/>
          <pc:sldMk cId="2919078672" sldId="474"/>
        </pc:sldMkLst>
        <pc:spChg chg="mod">
          <ac:chgData name="Rabab Gomaa" userId="171d4a888b575b49" providerId="LiveId" clId="{4F467262-C910-4BD4-A087-DAE4B76D89FC}" dt="2023-09-14T01:29:19.401" v="1764" actId="20577"/>
          <ac:spMkLst>
            <pc:docMk/>
            <pc:sldMk cId="2919078672" sldId="474"/>
            <ac:spMk id="6" creationId="{00000000-0000-0000-0000-000000000000}"/>
          </ac:spMkLst>
        </pc:spChg>
        <pc:spChg chg="mod">
          <ac:chgData name="Rabab Gomaa" userId="171d4a888b575b49" providerId="LiveId" clId="{4F467262-C910-4BD4-A087-DAE4B76D89FC}" dt="2023-09-14T01:38:54.756" v="2338" actId="3626"/>
          <ac:spMkLst>
            <pc:docMk/>
            <pc:sldMk cId="2919078672" sldId="474"/>
            <ac:spMk id="8" creationId="{00000000-0000-0000-0000-000000000000}"/>
          </ac:spMkLst>
        </pc:spChg>
      </pc:sldChg>
      <pc:sldChg chg="del">
        <pc:chgData name="Rabab Gomaa" userId="171d4a888b575b49" providerId="LiveId" clId="{4F467262-C910-4BD4-A087-DAE4B76D89FC}" dt="2023-09-14T02:43:51.372" v="2582" actId="47"/>
        <pc:sldMkLst>
          <pc:docMk/>
          <pc:sldMk cId="2519342091" sldId="476"/>
        </pc:sldMkLst>
      </pc:sldChg>
      <pc:sldChg chg="addSp delSp modSp mod ord modNotesTx">
        <pc:chgData name="Rabab Gomaa" userId="171d4a888b575b49" providerId="LiveId" clId="{4F467262-C910-4BD4-A087-DAE4B76D89FC}" dt="2023-09-15T01:53:49.929" v="3424" actId="404"/>
        <pc:sldMkLst>
          <pc:docMk/>
          <pc:sldMk cId="3093128966" sldId="477"/>
        </pc:sldMkLst>
        <pc:spChg chg="add del">
          <ac:chgData name="Rabab Gomaa" userId="171d4a888b575b49" providerId="LiveId" clId="{4F467262-C910-4BD4-A087-DAE4B76D89FC}" dt="2023-09-15T01:26:56.092" v="2842"/>
          <ac:spMkLst>
            <pc:docMk/>
            <pc:sldMk cId="3093128966" sldId="477"/>
            <ac:spMk id="2" creationId="{C06CD115-9DBA-A29C-1E31-9CAAA7D9D5B5}"/>
          </ac:spMkLst>
        </pc:spChg>
        <pc:spChg chg="add del">
          <ac:chgData name="Rabab Gomaa" userId="171d4a888b575b49" providerId="LiveId" clId="{4F467262-C910-4BD4-A087-DAE4B76D89FC}" dt="2023-09-15T01:40:51.899" v="3319" actId="478"/>
          <ac:spMkLst>
            <pc:docMk/>
            <pc:sldMk cId="3093128966" sldId="477"/>
            <ac:spMk id="4" creationId="{EB63C50E-FF99-89FF-6DD2-936CABCDC562}"/>
          </ac:spMkLst>
        </pc:spChg>
        <pc:spChg chg="mod">
          <ac:chgData name="Rabab Gomaa" userId="171d4a888b575b49" providerId="LiveId" clId="{4F467262-C910-4BD4-A087-DAE4B76D89FC}" dt="2023-09-15T01:53:49.929" v="3424" actId="404"/>
          <ac:spMkLst>
            <pc:docMk/>
            <pc:sldMk cId="3093128966" sldId="477"/>
            <ac:spMk id="6" creationId="{00000000-0000-0000-0000-000000000000}"/>
          </ac:spMkLst>
        </pc:spChg>
        <pc:spChg chg="add del mod">
          <ac:chgData name="Rabab Gomaa" userId="171d4a888b575b49" providerId="LiveId" clId="{4F467262-C910-4BD4-A087-DAE4B76D89FC}" dt="2023-09-15T01:40:20.734" v="3285"/>
          <ac:spMkLst>
            <pc:docMk/>
            <pc:sldMk cId="3093128966" sldId="477"/>
            <ac:spMk id="7" creationId="{93C84728-28C0-28A2-9332-824367E5E9E7}"/>
          </ac:spMkLst>
        </pc:spChg>
        <pc:spChg chg="mod">
          <ac:chgData name="Rabab Gomaa" userId="171d4a888b575b49" providerId="LiveId" clId="{4F467262-C910-4BD4-A087-DAE4B76D89FC}" dt="2023-09-15T01:50:00.714" v="3357" actId="20577"/>
          <ac:spMkLst>
            <pc:docMk/>
            <pc:sldMk cId="3093128966" sldId="477"/>
            <ac:spMk id="8" creationId="{00000000-0000-0000-0000-000000000000}"/>
          </ac:spMkLst>
        </pc:spChg>
        <pc:graphicFrameChg chg="add mod">
          <ac:chgData name="Rabab Gomaa" userId="171d4a888b575b49" providerId="LiveId" clId="{4F467262-C910-4BD4-A087-DAE4B76D89FC}" dt="2023-09-15T01:53:39.189" v="3422"/>
          <ac:graphicFrameMkLst>
            <pc:docMk/>
            <pc:sldMk cId="3093128966" sldId="477"/>
            <ac:graphicFrameMk id="9" creationId="{F6647580-4D63-EA7E-738F-3DD4E4DAFC28}"/>
          </ac:graphicFrameMkLst>
        </pc:graphicFrameChg>
      </pc:sldChg>
      <pc:sldChg chg="del ord">
        <pc:chgData name="Rabab Gomaa" userId="171d4a888b575b49" providerId="LiveId" clId="{4F467262-C910-4BD4-A087-DAE4B76D89FC}" dt="2023-09-14T03:11:13.435" v="2800" actId="47"/>
        <pc:sldMkLst>
          <pc:docMk/>
          <pc:sldMk cId="1229972867" sldId="478"/>
        </pc:sldMkLst>
      </pc:sldChg>
      <pc:sldChg chg="modSp mod">
        <pc:chgData name="Rabab Gomaa" userId="171d4a888b575b49" providerId="LiveId" clId="{4F467262-C910-4BD4-A087-DAE4B76D89FC}" dt="2023-09-14T02:59:14.492" v="2702" actId="1076"/>
        <pc:sldMkLst>
          <pc:docMk/>
          <pc:sldMk cId="774502260" sldId="481"/>
        </pc:sldMkLst>
        <pc:spChg chg="mod">
          <ac:chgData name="Rabab Gomaa" userId="171d4a888b575b49" providerId="LiveId" clId="{4F467262-C910-4BD4-A087-DAE4B76D89FC}" dt="2023-09-14T02:59:14.492" v="2702" actId="1076"/>
          <ac:spMkLst>
            <pc:docMk/>
            <pc:sldMk cId="774502260" sldId="481"/>
            <ac:spMk id="4" creationId="{CF642AA2-E020-7A14-822C-E7795044B716}"/>
          </ac:spMkLst>
        </pc:spChg>
        <pc:spChg chg="mod">
          <ac:chgData name="Rabab Gomaa" userId="171d4a888b575b49" providerId="LiveId" clId="{4F467262-C910-4BD4-A087-DAE4B76D89FC}" dt="2023-09-14T02:57:55.094" v="2656" actId="20577"/>
          <ac:spMkLst>
            <pc:docMk/>
            <pc:sldMk cId="774502260" sldId="481"/>
            <ac:spMk id="8" creationId="{00000000-0000-0000-0000-000000000000}"/>
          </ac:spMkLst>
        </pc:spChg>
        <pc:graphicFrameChg chg="mod modGraphic">
          <ac:chgData name="Rabab Gomaa" userId="171d4a888b575b49" providerId="LiveId" clId="{4F467262-C910-4BD4-A087-DAE4B76D89FC}" dt="2023-09-14T02:59:00.777" v="2700" actId="1076"/>
          <ac:graphicFrameMkLst>
            <pc:docMk/>
            <pc:sldMk cId="774502260" sldId="481"/>
            <ac:graphicFrameMk id="7" creationId="{A3FA24B3-FF67-154F-C031-89FDE953E708}"/>
          </ac:graphicFrameMkLst>
        </pc:graphicFrameChg>
      </pc:sldChg>
      <pc:sldChg chg="del">
        <pc:chgData name="Rabab Gomaa" userId="171d4a888b575b49" providerId="LiveId" clId="{4F467262-C910-4BD4-A087-DAE4B76D89FC}" dt="2023-09-14T03:11:14.304" v="2801" actId="47"/>
        <pc:sldMkLst>
          <pc:docMk/>
          <pc:sldMk cId="2046904101" sldId="483"/>
        </pc:sldMkLst>
      </pc:sldChg>
      <pc:sldChg chg="modSp mod">
        <pc:chgData name="Rabab Gomaa" userId="171d4a888b575b49" providerId="LiveId" clId="{4F467262-C910-4BD4-A087-DAE4B76D89FC}" dt="2023-09-15T04:23:27.622" v="4445" actId="113"/>
        <pc:sldMkLst>
          <pc:docMk/>
          <pc:sldMk cId="782071910" sldId="485"/>
        </pc:sldMkLst>
        <pc:spChg chg="mod">
          <ac:chgData name="Rabab Gomaa" userId="171d4a888b575b49" providerId="LiveId" clId="{4F467262-C910-4BD4-A087-DAE4B76D89FC}" dt="2023-09-15T04:23:27.622" v="4445" actId="113"/>
          <ac:spMkLst>
            <pc:docMk/>
            <pc:sldMk cId="782071910" sldId="485"/>
            <ac:spMk id="8" creationId="{00000000-0000-0000-0000-000000000000}"/>
          </ac:spMkLst>
        </pc:spChg>
      </pc:sldChg>
      <pc:sldChg chg="addSp delSp modSp mod">
        <pc:chgData name="Rabab Gomaa" userId="171d4a888b575b49" providerId="LiveId" clId="{4F467262-C910-4BD4-A087-DAE4B76D89FC}" dt="2023-09-15T04:24:36.600" v="4485" actId="20577"/>
        <pc:sldMkLst>
          <pc:docMk/>
          <pc:sldMk cId="3121202956" sldId="486"/>
        </pc:sldMkLst>
        <pc:spChg chg="add del mod">
          <ac:chgData name="Rabab Gomaa" userId="171d4a888b575b49" providerId="LiveId" clId="{4F467262-C910-4BD4-A087-DAE4B76D89FC}" dt="2023-09-15T04:24:31.653" v="4483" actId="478"/>
          <ac:spMkLst>
            <pc:docMk/>
            <pc:sldMk cId="3121202956" sldId="486"/>
            <ac:spMk id="4" creationId="{17B3CACB-DBB8-9CC1-69C6-D41DF39C7974}"/>
          </ac:spMkLst>
        </pc:spChg>
        <pc:spChg chg="add mod">
          <ac:chgData name="Rabab Gomaa" userId="171d4a888b575b49" providerId="LiveId" clId="{4F467262-C910-4BD4-A087-DAE4B76D89FC}" dt="2023-09-15T04:24:36.600" v="4485" actId="20577"/>
          <ac:spMkLst>
            <pc:docMk/>
            <pc:sldMk cId="3121202956" sldId="486"/>
            <ac:spMk id="5" creationId="{027DB6AB-82D2-1AA9-9234-A272A6D61CEE}"/>
          </ac:spMkLst>
        </pc:spChg>
        <pc:spChg chg="del">
          <ac:chgData name="Rabab Gomaa" userId="171d4a888b575b49" providerId="LiveId" clId="{4F467262-C910-4BD4-A087-DAE4B76D89FC}" dt="2023-09-15T04:24:28.712" v="4481" actId="478"/>
          <ac:spMkLst>
            <pc:docMk/>
            <pc:sldMk cId="3121202956" sldId="486"/>
            <ac:spMk id="19" creationId="{387256E1-F911-CBD4-9E54-062B0C0CF165}"/>
          </ac:spMkLst>
        </pc:spChg>
      </pc:sldChg>
      <pc:sldChg chg="ord">
        <pc:chgData name="Rabab Gomaa" userId="171d4a888b575b49" providerId="LiveId" clId="{4F467262-C910-4BD4-A087-DAE4B76D89FC}" dt="2023-09-11T04:10:41.402" v="1588"/>
        <pc:sldMkLst>
          <pc:docMk/>
          <pc:sldMk cId="3372807416" sldId="491"/>
        </pc:sldMkLst>
      </pc:sldChg>
      <pc:sldChg chg="delSp modSp mod ord">
        <pc:chgData name="Rabab Gomaa" userId="171d4a888b575b49" providerId="LiveId" clId="{4F467262-C910-4BD4-A087-DAE4B76D89FC}" dt="2023-09-15T03:50:42.813" v="3764" actId="20577"/>
        <pc:sldMkLst>
          <pc:docMk/>
          <pc:sldMk cId="863714767" sldId="492"/>
        </pc:sldMkLst>
        <pc:spChg chg="mod">
          <ac:chgData name="Rabab Gomaa" userId="171d4a888b575b49" providerId="LiveId" clId="{4F467262-C910-4BD4-A087-DAE4B76D89FC}" dt="2023-09-15T03:40:29.965" v="3677" actId="20577"/>
          <ac:spMkLst>
            <pc:docMk/>
            <pc:sldMk cId="863714767" sldId="492"/>
            <ac:spMk id="6" creationId="{00000000-0000-0000-0000-000000000000}"/>
          </ac:spMkLst>
        </pc:spChg>
        <pc:spChg chg="mod">
          <ac:chgData name="Rabab Gomaa" userId="171d4a888b575b49" providerId="LiveId" clId="{4F467262-C910-4BD4-A087-DAE4B76D89FC}" dt="2023-09-15T03:50:42.813" v="3764" actId="20577"/>
          <ac:spMkLst>
            <pc:docMk/>
            <pc:sldMk cId="863714767" sldId="492"/>
            <ac:spMk id="21" creationId="{00DC0BF3-0001-2798-8147-F7E4BBABC57F}"/>
          </ac:spMkLst>
        </pc:spChg>
        <pc:picChg chg="del">
          <ac:chgData name="Rabab Gomaa" userId="171d4a888b575b49" providerId="LiveId" clId="{4F467262-C910-4BD4-A087-DAE4B76D89FC}" dt="2023-09-15T03:40:42.996" v="3682" actId="478"/>
          <ac:picMkLst>
            <pc:docMk/>
            <pc:sldMk cId="863714767" sldId="492"/>
            <ac:picMk id="16" creationId="{613B3104-1C88-25BC-81DA-C1892439997F}"/>
          </ac:picMkLst>
        </pc:picChg>
        <pc:picChg chg="del">
          <ac:chgData name="Rabab Gomaa" userId="171d4a888b575b49" providerId="LiveId" clId="{4F467262-C910-4BD4-A087-DAE4B76D89FC}" dt="2023-09-15T03:40:47.473" v="3683" actId="478"/>
          <ac:picMkLst>
            <pc:docMk/>
            <pc:sldMk cId="863714767" sldId="492"/>
            <ac:picMk id="18" creationId="{3C12E234-5A72-671B-BC91-E8FCE8349BD1}"/>
          </ac:picMkLst>
        </pc:picChg>
      </pc:sldChg>
      <pc:sldChg chg="addSp delSp modSp mod ord">
        <pc:chgData name="Rabab Gomaa" userId="171d4a888b575b49" providerId="LiveId" clId="{4F467262-C910-4BD4-A087-DAE4B76D89FC}" dt="2023-09-15T04:39:44.694" v="4922" actId="478"/>
        <pc:sldMkLst>
          <pc:docMk/>
          <pc:sldMk cId="3441707665" sldId="493"/>
        </pc:sldMkLst>
        <pc:spChg chg="add del mod">
          <ac:chgData name="Rabab Gomaa" userId="171d4a888b575b49" providerId="LiveId" clId="{4F467262-C910-4BD4-A087-DAE4B76D89FC}" dt="2023-09-15T04:08:12.214" v="4258" actId="478"/>
          <ac:spMkLst>
            <pc:docMk/>
            <pc:sldMk cId="3441707665" sldId="493"/>
            <ac:spMk id="2" creationId="{84A81FAB-4FCD-DECF-8A97-C893CA617C1D}"/>
          </ac:spMkLst>
        </pc:spChg>
        <pc:spChg chg="mod">
          <ac:chgData name="Rabab Gomaa" userId="171d4a888b575b49" providerId="LiveId" clId="{4F467262-C910-4BD4-A087-DAE4B76D89FC}" dt="2023-09-15T04:19:43.951" v="4419" actId="20577"/>
          <ac:spMkLst>
            <pc:docMk/>
            <pc:sldMk cId="3441707665" sldId="493"/>
            <ac:spMk id="6" creationId="{00000000-0000-0000-0000-000000000000}"/>
          </ac:spMkLst>
        </pc:spChg>
        <pc:spChg chg="add del mod">
          <ac:chgData name="Rabab Gomaa" userId="171d4a888b575b49" providerId="LiveId" clId="{4F467262-C910-4BD4-A087-DAE4B76D89FC}" dt="2023-09-15T04:11:01.143" v="4308" actId="478"/>
          <ac:spMkLst>
            <pc:docMk/>
            <pc:sldMk cId="3441707665" sldId="493"/>
            <ac:spMk id="7" creationId="{441A7CA0-8804-4737-D2A4-FD53E221649F}"/>
          </ac:spMkLst>
        </pc:spChg>
        <pc:spChg chg="add del mod">
          <ac:chgData name="Rabab Gomaa" userId="171d4a888b575b49" providerId="LiveId" clId="{4F467262-C910-4BD4-A087-DAE4B76D89FC}" dt="2023-09-15T04:39:39.693" v="4921" actId="478"/>
          <ac:spMkLst>
            <pc:docMk/>
            <pc:sldMk cId="3441707665" sldId="493"/>
            <ac:spMk id="8" creationId="{7C011C0A-25E6-0C05-9CD4-E5E3CD7ECA90}"/>
          </ac:spMkLst>
        </pc:spChg>
        <pc:spChg chg="add del mod">
          <ac:chgData name="Rabab Gomaa" userId="171d4a888b575b49" providerId="LiveId" clId="{4F467262-C910-4BD4-A087-DAE4B76D89FC}" dt="2023-09-15T03:57:51.921" v="3989" actId="478"/>
          <ac:spMkLst>
            <pc:docMk/>
            <pc:sldMk cId="3441707665" sldId="493"/>
            <ac:spMk id="9" creationId="{B2139973-B2E1-B099-C0E7-C9F2AD7A7450}"/>
          </ac:spMkLst>
        </pc:spChg>
        <pc:spChg chg="add del mod">
          <ac:chgData name="Rabab Gomaa" userId="171d4a888b575b49" providerId="LiveId" clId="{4F467262-C910-4BD4-A087-DAE4B76D89FC}" dt="2023-09-15T04:39:44.694" v="4922" actId="478"/>
          <ac:spMkLst>
            <pc:docMk/>
            <pc:sldMk cId="3441707665" sldId="493"/>
            <ac:spMk id="11" creationId="{93445CBC-EA8A-9066-E359-86FACA998257}"/>
          </ac:spMkLst>
        </pc:spChg>
        <pc:spChg chg="add mod">
          <ac:chgData name="Rabab Gomaa" userId="171d4a888b575b49" providerId="LiveId" clId="{4F467262-C910-4BD4-A087-DAE4B76D89FC}" dt="2023-09-15T04:11:28.188" v="4316" actId="1076"/>
          <ac:spMkLst>
            <pc:docMk/>
            <pc:sldMk cId="3441707665" sldId="493"/>
            <ac:spMk id="12" creationId="{CD42B413-D4DA-075D-811C-A6B1E2448DDA}"/>
          </ac:spMkLst>
        </pc:spChg>
        <pc:spChg chg="add mod">
          <ac:chgData name="Rabab Gomaa" userId="171d4a888b575b49" providerId="LiveId" clId="{4F467262-C910-4BD4-A087-DAE4B76D89FC}" dt="2023-09-15T04:11:25.066" v="4314" actId="1076"/>
          <ac:spMkLst>
            <pc:docMk/>
            <pc:sldMk cId="3441707665" sldId="493"/>
            <ac:spMk id="13" creationId="{0F0E789D-5EC0-CBFA-6883-29FBA75A93CE}"/>
          </ac:spMkLst>
        </pc:spChg>
        <pc:spChg chg="add del mod">
          <ac:chgData name="Rabab Gomaa" userId="171d4a888b575b49" providerId="LiveId" clId="{4F467262-C910-4BD4-A087-DAE4B76D89FC}" dt="2023-09-15T04:08:30.985" v="4264" actId="478"/>
          <ac:spMkLst>
            <pc:docMk/>
            <pc:sldMk cId="3441707665" sldId="493"/>
            <ac:spMk id="14" creationId="{9DA37FA4-1EDF-8505-C2A6-1B69B73C03EE}"/>
          </ac:spMkLst>
        </pc:spChg>
        <pc:spChg chg="add mod">
          <ac:chgData name="Rabab Gomaa" userId="171d4a888b575b49" providerId="LiveId" clId="{4F467262-C910-4BD4-A087-DAE4B76D89FC}" dt="2023-09-15T04:10:30.267" v="4301" actId="115"/>
          <ac:spMkLst>
            <pc:docMk/>
            <pc:sldMk cId="3441707665" sldId="493"/>
            <ac:spMk id="16" creationId="{3C834FF0-99B7-9596-2523-AB376F0DF2DB}"/>
          </ac:spMkLst>
        </pc:spChg>
        <pc:graphicFrameChg chg="add mod">
          <ac:chgData name="Rabab Gomaa" userId="171d4a888b575b49" providerId="LiveId" clId="{4F467262-C910-4BD4-A087-DAE4B76D89FC}" dt="2023-09-15T03:35:41.512" v="3654"/>
          <ac:graphicFrameMkLst>
            <pc:docMk/>
            <pc:sldMk cId="3441707665" sldId="493"/>
            <ac:graphicFrameMk id="10" creationId="{E5273D90-2DF3-CBA1-2EDA-8CAFB12E015F}"/>
          </ac:graphicFrameMkLst>
        </pc:graphicFrameChg>
        <pc:picChg chg="mod">
          <ac:chgData name="Rabab Gomaa" userId="171d4a888b575b49" providerId="LiveId" clId="{4F467262-C910-4BD4-A087-DAE4B76D89FC}" dt="2023-09-15T04:11:21.923" v="4313" actId="1076"/>
          <ac:picMkLst>
            <pc:docMk/>
            <pc:sldMk cId="3441707665" sldId="493"/>
            <ac:picMk id="3" creationId="{40895D81-150E-8DE8-019E-B5F126572D35}"/>
          </ac:picMkLst>
        </pc:picChg>
        <pc:picChg chg="del mod modCrop">
          <ac:chgData name="Rabab Gomaa" userId="171d4a888b575b49" providerId="LiveId" clId="{4F467262-C910-4BD4-A087-DAE4B76D89FC}" dt="2023-09-15T03:53:03.108" v="3802" actId="478"/>
          <ac:picMkLst>
            <pc:docMk/>
            <pc:sldMk cId="3441707665" sldId="493"/>
            <ac:picMk id="4" creationId="{0AAE887E-0A8B-A80C-FE46-42964466704B}"/>
          </ac:picMkLst>
        </pc:picChg>
        <pc:picChg chg="add del mod">
          <ac:chgData name="Rabab Gomaa" userId="171d4a888b575b49" providerId="LiveId" clId="{4F467262-C910-4BD4-A087-DAE4B76D89FC}" dt="2023-09-15T04:06:57.966" v="4117"/>
          <ac:picMkLst>
            <pc:docMk/>
            <pc:sldMk cId="3441707665" sldId="493"/>
            <ac:picMk id="15" creationId="{451B8DFD-C4C7-8E3B-05D1-8AFB94B8F1CD}"/>
          </ac:picMkLst>
        </pc:picChg>
      </pc:sldChg>
      <pc:sldChg chg="addSp delSp modSp mod ord">
        <pc:chgData name="Rabab Gomaa" userId="171d4a888b575b49" providerId="LiveId" clId="{4F467262-C910-4BD4-A087-DAE4B76D89FC}" dt="2023-09-15T04:17:31.451" v="4417" actId="1076"/>
        <pc:sldMkLst>
          <pc:docMk/>
          <pc:sldMk cId="1934571949" sldId="494"/>
        </pc:sldMkLst>
        <pc:spChg chg="mod">
          <ac:chgData name="Rabab Gomaa" userId="171d4a888b575b49" providerId="LiveId" clId="{4F467262-C910-4BD4-A087-DAE4B76D89FC}" dt="2023-09-15T04:13:09.542" v="4356" actId="1076"/>
          <ac:spMkLst>
            <pc:docMk/>
            <pc:sldMk cId="1934571949" sldId="494"/>
            <ac:spMk id="2" creationId="{EA6EF91C-C448-3C5C-015D-F7A191739B87}"/>
          </ac:spMkLst>
        </pc:spChg>
        <pc:spChg chg="mod">
          <ac:chgData name="Rabab Gomaa" userId="171d4a888b575b49" providerId="LiveId" clId="{4F467262-C910-4BD4-A087-DAE4B76D89FC}" dt="2023-09-15T04:17:31.451" v="4417" actId="1076"/>
          <ac:spMkLst>
            <pc:docMk/>
            <pc:sldMk cId="1934571949" sldId="494"/>
            <ac:spMk id="3" creationId="{0F7E3CDE-DC70-FC36-BCF7-5E2A2D65FAD1}"/>
          </ac:spMkLst>
        </pc:spChg>
        <pc:spChg chg="mod">
          <ac:chgData name="Rabab Gomaa" userId="171d4a888b575b49" providerId="LiveId" clId="{4F467262-C910-4BD4-A087-DAE4B76D89FC}" dt="2023-09-15T04:13:14.133" v="4357" actId="20577"/>
          <ac:spMkLst>
            <pc:docMk/>
            <pc:sldMk cId="1934571949" sldId="494"/>
            <ac:spMk id="6" creationId="{00000000-0000-0000-0000-000000000000}"/>
          </ac:spMkLst>
        </pc:spChg>
        <pc:spChg chg="add del mod">
          <ac:chgData name="Rabab Gomaa" userId="171d4a888b575b49" providerId="LiveId" clId="{4F467262-C910-4BD4-A087-DAE4B76D89FC}" dt="2023-09-15T03:15:54.072" v="3587" actId="478"/>
          <ac:spMkLst>
            <pc:docMk/>
            <pc:sldMk cId="1934571949" sldId="494"/>
            <ac:spMk id="7" creationId="{3A336FB4-B14F-2B97-A095-D793418B4E22}"/>
          </ac:spMkLst>
        </pc:spChg>
        <pc:spChg chg="mod">
          <ac:chgData name="Rabab Gomaa" userId="171d4a888b575b49" providerId="LiveId" clId="{4F467262-C910-4BD4-A087-DAE4B76D89FC}" dt="2023-09-15T04:15:43.884" v="4384" actId="14100"/>
          <ac:spMkLst>
            <pc:docMk/>
            <pc:sldMk cId="1934571949" sldId="494"/>
            <ac:spMk id="8" creationId="{00000000-0000-0000-0000-000000000000}"/>
          </ac:spMkLst>
        </pc:spChg>
        <pc:spChg chg="add del mod">
          <ac:chgData name="Rabab Gomaa" userId="171d4a888b575b49" providerId="LiveId" clId="{4F467262-C910-4BD4-A087-DAE4B76D89FC}" dt="2023-09-15T03:58:56.451" v="4049" actId="478"/>
          <ac:spMkLst>
            <pc:docMk/>
            <pc:sldMk cId="1934571949" sldId="494"/>
            <ac:spMk id="10" creationId="{14CE2E21-D84C-90DA-CC86-0C15E889DC77}"/>
          </ac:spMkLst>
        </pc:spChg>
        <pc:spChg chg="add mod">
          <ac:chgData name="Rabab Gomaa" userId="171d4a888b575b49" providerId="LiveId" clId="{4F467262-C910-4BD4-A087-DAE4B76D89FC}" dt="2023-09-15T03:15:42.872" v="3585" actId="207"/>
          <ac:spMkLst>
            <pc:docMk/>
            <pc:sldMk cId="1934571949" sldId="494"/>
            <ac:spMk id="11" creationId="{AD9A0DF5-2421-D8C4-A9C2-7210EE881D25}"/>
          </ac:spMkLst>
        </pc:spChg>
        <pc:spChg chg="mod">
          <ac:chgData name="Rabab Gomaa" userId="171d4a888b575b49" providerId="LiveId" clId="{4F467262-C910-4BD4-A087-DAE4B76D89FC}" dt="2023-09-15T04:14:39.913" v="4371" actId="404"/>
          <ac:spMkLst>
            <pc:docMk/>
            <pc:sldMk cId="1934571949" sldId="494"/>
            <ac:spMk id="12" creationId="{04836264-41F5-015E-8F63-F21728602A2B}"/>
          </ac:spMkLst>
        </pc:spChg>
        <pc:spChg chg="mod">
          <ac:chgData name="Rabab Gomaa" userId="171d4a888b575b49" providerId="LiveId" clId="{4F467262-C910-4BD4-A087-DAE4B76D89FC}" dt="2023-09-15T04:14:42.598" v="4372" actId="404"/>
          <ac:spMkLst>
            <pc:docMk/>
            <pc:sldMk cId="1934571949" sldId="494"/>
            <ac:spMk id="13" creationId="{2EDBA19A-D260-4108-CC47-7DE6598A54B0}"/>
          </ac:spMkLst>
        </pc:spChg>
        <pc:spChg chg="mod">
          <ac:chgData name="Rabab Gomaa" userId="171d4a888b575b49" providerId="LiveId" clId="{4F467262-C910-4BD4-A087-DAE4B76D89FC}" dt="2023-09-15T04:14:45.143" v="4373" actId="404"/>
          <ac:spMkLst>
            <pc:docMk/>
            <pc:sldMk cId="1934571949" sldId="494"/>
            <ac:spMk id="14" creationId="{519331E3-616C-940B-154C-1F50685E4A0D}"/>
          </ac:spMkLst>
        </pc:spChg>
      </pc:sldChg>
      <pc:sldChg chg="modSp add mod modNotesTx">
        <pc:chgData name="Rabab Gomaa" userId="171d4a888b575b49" providerId="LiveId" clId="{4F467262-C910-4BD4-A087-DAE4B76D89FC}" dt="2023-09-14T01:03:52.745" v="1721" actId="20577"/>
        <pc:sldMkLst>
          <pc:docMk/>
          <pc:sldMk cId="3163674158" sldId="495"/>
        </pc:sldMkLst>
        <pc:spChg chg="mod ord">
          <ac:chgData name="Rabab Gomaa" userId="171d4a888b575b49" providerId="LiveId" clId="{4F467262-C910-4BD4-A087-DAE4B76D89FC}" dt="2023-09-11T01:17:37.808" v="977" actId="13244"/>
          <ac:spMkLst>
            <pc:docMk/>
            <pc:sldMk cId="3163674158" sldId="495"/>
            <ac:spMk id="4" creationId="{2C1D0AE5-ED96-1F92-A377-B2B275965A0D}"/>
          </ac:spMkLst>
        </pc:spChg>
        <pc:spChg chg="mod">
          <ac:chgData name="Rabab Gomaa" userId="171d4a888b575b49" providerId="LiveId" clId="{4F467262-C910-4BD4-A087-DAE4B76D89FC}" dt="2023-09-11T01:16:21.635" v="967" actId="1036"/>
          <ac:spMkLst>
            <pc:docMk/>
            <pc:sldMk cId="3163674158" sldId="495"/>
            <ac:spMk id="9" creationId="{67F8F3D6-2217-74A3-26DC-EB009B0EEFF4}"/>
          </ac:spMkLst>
        </pc:spChg>
        <pc:spChg chg="mod">
          <ac:chgData name="Rabab Gomaa" userId="171d4a888b575b49" providerId="LiveId" clId="{4F467262-C910-4BD4-A087-DAE4B76D89FC}" dt="2023-09-11T01:16:18.091" v="957" actId="1036"/>
          <ac:spMkLst>
            <pc:docMk/>
            <pc:sldMk cId="3163674158" sldId="495"/>
            <ac:spMk id="11" creationId="{0D6AAB54-92DD-AC4D-7CD7-D3AC968A2280}"/>
          </ac:spMkLst>
        </pc:spChg>
      </pc:sldChg>
      <pc:sldChg chg="addSp delSp modSp add del mod">
        <pc:chgData name="Rabab Gomaa" userId="171d4a888b575b49" providerId="LiveId" clId="{4F467262-C910-4BD4-A087-DAE4B76D89FC}" dt="2023-09-15T04:27:17.713" v="4505" actId="2696"/>
        <pc:sldMkLst>
          <pc:docMk/>
          <pc:sldMk cId="79861400" sldId="496"/>
        </pc:sldMkLst>
        <pc:spChg chg="del">
          <ac:chgData name="Rabab Gomaa" userId="171d4a888b575b49" providerId="LiveId" clId="{4F467262-C910-4BD4-A087-DAE4B76D89FC}" dt="2023-09-12T02:37:56.007" v="1594" actId="478"/>
          <ac:spMkLst>
            <pc:docMk/>
            <pc:sldMk cId="79861400" sldId="496"/>
            <ac:spMk id="2" creationId="{8B9CC5D2-2781-0C61-EA63-F08054936FC9}"/>
          </ac:spMkLst>
        </pc:spChg>
        <pc:spChg chg="add">
          <ac:chgData name="Rabab Gomaa" userId="171d4a888b575b49" providerId="LiveId" clId="{4F467262-C910-4BD4-A087-DAE4B76D89FC}" dt="2023-09-12T02:50:24.672" v="1603"/>
          <ac:spMkLst>
            <pc:docMk/>
            <pc:sldMk cId="79861400" sldId="496"/>
            <ac:spMk id="3" creationId="{C2CFDD5B-0458-CE58-625C-B2DCB1C22653}"/>
          </ac:spMkLst>
        </pc:spChg>
        <pc:spChg chg="add del mod">
          <ac:chgData name="Rabab Gomaa" userId="171d4a888b575b49" providerId="LiveId" clId="{4F467262-C910-4BD4-A087-DAE4B76D89FC}" dt="2023-09-12T02:50:51.564" v="1613"/>
          <ac:spMkLst>
            <pc:docMk/>
            <pc:sldMk cId="79861400" sldId="496"/>
            <ac:spMk id="4" creationId="{184C7A52-F2F1-C9FC-7444-6E5F97A4CAEB}"/>
          </ac:spMkLst>
        </pc:spChg>
        <pc:spChg chg="mod">
          <ac:chgData name="Rabab Gomaa" userId="171d4a888b575b49" providerId="LiveId" clId="{4F467262-C910-4BD4-A087-DAE4B76D89FC}" dt="2023-09-12T02:50:59.184" v="1616"/>
          <ac:spMkLst>
            <pc:docMk/>
            <pc:sldMk cId="79861400" sldId="496"/>
            <ac:spMk id="8" creationId="{00000000-0000-0000-0000-000000000000}"/>
          </ac:spMkLst>
        </pc:spChg>
      </pc:sldChg>
      <pc:sldChg chg="addSp modSp add del mod ord modNotesTx">
        <pc:chgData name="Rabab Gomaa" userId="171d4a888b575b49" providerId="LiveId" clId="{4F467262-C910-4BD4-A087-DAE4B76D89FC}" dt="2023-09-15T03:30:12.121" v="3590" actId="2696"/>
        <pc:sldMkLst>
          <pc:docMk/>
          <pc:sldMk cId="2646037965" sldId="497"/>
        </pc:sldMkLst>
        <pc:spChg chg="mod">
          <ac:chgData name="Rabab Gomaa" userId="171d4a888b575b49" providerId="LiveId" clId="{4F467262-C910-4BD4-A087-DAE4B76D89FC}" dt="2023-09-15T02:10:34.453" v="3566" actId="20577"/>
          <ac:spMkLst>
            <pc:docMk/>
            <pc:sldMk cId="2646037965" sldId="497"/>
            <ac:spMk id="6" creationId="{00000000-0000-0000-0000-000000000000}"/>
          </ac:spMkLst>
        </pc:spChg>
        <pc:spChg chg="mod">
          <ac:chgData name="Rabab Gomaa" userId="171d4a888b575b49" providerId="LiveId" clId="{4F467262-C910-4BD4-A087-DAE4B76D89FC}" dt="2023-09-15T02:10:06.966" v="3555" actId="6549"/>
          <ac:spMkLst>
            <pc:docMk/>
            <pc:sldMk cId="2646037965" sldId="497"/>
            <ac:spMk id="8" creationId="{00000000-0000-0000-0000-000000000000}"/>
          </ac:spMkLst>
        </pc:spChg>
        <pc:graphicFrameChg chg="add mod">
          <ac:chgData name="Rabab Gomaa" userId="171d4a888b575b49" providerId="LiveId" clId="{4F467262-C910-4BD4-A087-DAE4B76D89FC}" dt="2023-09-15T02:10:22.171" v="3557"/>
          <ac:graphicFrameMkLst>
            <pc:docMk/>
            <pc:sldMk cId="2646037965" sldId="497"/>
            <ac:graphicFrameMk id="2" creationId="{FAF4A325-FA37-0A2B-4C6C-A2969F0E3521}"/>
          </ac:graphicFrameMkLst>
        </pc:graphicFrameChg>
      </pc:sldChg>
      <pc:sldChg chg="addSp modSp add mod">
        <pc:chgData name="Rabab Gomaa" userId="171d4a888b575b49" providerId="LiveId" clId="{4F467262-C910-4BD4-A087-DAE4B76D89FC}" dt="2023-09-15T02:07:50.351" v="3544" actId="255"/>
        <pc:sldMkLst>
          <pc:docMk/>
          <pc:sldMk cId="617071159" sldId="498"/>
        </pc:sldMkLst>
        <pc:spChg chg="mod">
          <ac:chgData name="Rabab Gomaa" userId="171d4a888b575b49" providerId="LiveId" clId="{4F467262-C910-4BD4-A087-DAE4B76D89FC}" dt="2023-09-15T01:55:44.668" v="3432" actId="20577"/>
          <ac:spMkLst>
            <pc:docMk/>
            <pc:sldMk cId="617071159" sldId="498"/>
            <ac:spMk id="6" creationId="{00000000-0000-0000-0000-000000000000}"/>
          </ac:spMkLst>
        </pc:spChg>
        <pc:spChg chg="mod">
          <ac:chgData name="Rabab Gomaa" userId="171d4a888b575b49" providerId="LiveId" clId="{4F467262-C910-4BD4-A087-DAE4B76D89FC}" dt="2023-09-15T02:07:50.351" v="3544" actId="255"/>
          <ac:spMkLst>
            <pc:docMk/>
            <pc:sldMk cId="617071159" sldId="498"/>
            <ac:spMk id="8" creationId="{00000000-0000-0000-0000-000000000000}"/>
          </ac:spMkLst>
        </pc:spChg>
        <pc:graphicFrameChg chg="add mod">
          <ac:chgData name="Rabab Gomaa" userId="171d4a888b575b49" providerId="LiveId" clId="{4F467262-C910-4BD4-A087-DAE4B76D89FC}" dt="2023-09-15T01:55:39.114" v="3426"/>
          <ac:graphicFrameMkLst>
            <pc:docMk/>
            <pc:sldMk cId="617071159" sldId="498"/>
            <ac:graphicFrameMk id="2" creationId="{4819B512-8C3A-A556-0540-09D29AE604E5}"/>
          </ac:graphicFrameMkLst>
        </pc:graphicFrameChg>
      </pc:sldChg>
      <pc:sldChg chg="add del">
        <pc:chgData name="Rabab Gomaa" userId="171d4a888b575b49" providerId="LiveId" clId="{4F467262-C910-4BD4-A087-DAE4B76D89FC}" dt="2023-09-14T02:34:44.587" v="2539" actId="47"/>
        <pc:sldMkLst>
          <pc:docMk/>
          <pc:sldMk cId="2334841784" sldId="498"/>
        </pc:sldMkLst>
      </pc:sldChg>
      <pc:sldChg chg="addSp delSp modSp add mod modNotesTx">
        <pc:chgData name="Rabab Gomaa" userId="171d4a888b575b49" providerId="LiveId" clId="{4F467262-C910-4BD4-A087-DAE4B76D89FC}" dt="2023-09-15T04:39:57.549" v="4924" actId="13244"/>
        <pc:sldMkLst>
          <pc:docMk/>
          <pc:sldMk cId="3112879664" sldId="499"/>
        </pc:sldMkLst>
        <pc:spChg chg="del">
          <ac:chgData name="Rabab Gomaa" userId="171d4a888b575b49" providerId="LiveId" clId="{4F467262-C910-4BD4-A087-DAE4B76D89FC}" dt="2023-09-14T03:17:20.766" v="2808" actId="478"/>
          <ac:spMkLst>
            <pc:docMk/>
            <pc:sldMk cId="3112879664" sldId="499"/>
            <ac:spMk id="2" creationId="{6E7F87C2-7ACD-3C02-6300-FA9D81C9676D}"/>
          </ac:spMkLst>
        </pc:spChg>
        <pc:spChg chg="del">
          <ac:chgData name="Rabab Gomaa" userId="171d4a888b575b49" providerId="LiveId" clId="{4F467262-C910-4BD4-A087-DAE4B76D89FC}" dt="2023-09-14T02:47:16.666" v="2593" actId="478"/>
          <ac:spMkLst>
            <pc:docMk/>
            <pc:sldMk cId="3112879664" sldId="499"/>
            <ac:spMk id="4" creationId="{CF642AA2-E020-7A14-822C-E7795044B716}"/>
          </ac:spMkLst>
        </pc:spChg>
        <pc:spChg chg="del mod">
          <ac:chgData name="Rabab Gomaa" userId="171d4a888b575b49" providerId="LiveId" clId="{4F467262-C910-4BD4-A087-DAE4B76D89FC}" dt="2023-09-14T03:16:03.297" v="2802" actId="478"/>
          <ac:spMkLst>
            <pc:docMk/>
            <pc:sldMk cId="3112879664" sldId="499"/>
            <ac:spMk id="6" creationId="{00000000-0000-0000-0000-000000000000}"/>
          </ac:spMkLst>
        </pc:spChg>
        <pc:spChg chg="mod">
          <ac:chgData name="Rabab Gomaa" userId="171d4a888b575b49" providerId="LiveId" clId="{4F467262-C910-4BD4-A087-DAE4B76D89FC}" dt="2023-09-14T03:16:21.382" v="2806" actId="403"/>
          <ac:spMkLst>
            <pc:docMk/>
            <pc:sldMk cId="3112879664" sldId="499"/>
            <ac:spMk id="8" creationId="{00000000-0000-0000-0000-000000000000}"/>
          </ac:spMkLst>
        </pc:spChg>
        <pc:spChg chg="add del mod">
          <ac:chgData name="Rabab Gomaa" userId="171d4a888b575b49" providerId="LiveId" clId="{4F467262-C910-4BD4-A087-DAE4B76D89FC}" dt="2023-09-14T03:16:04.978" v="2803" actId="478"/>
          <ac:spMkLst>
            <pc:docMk/>
            <pc:sldMk cId="3112879664" sldId="499"/>
            <ac:spMk id="9" creationId="{8CC91A50-1A89-CF24-41DE-6CCEEE16A9DC}"/>
          </ac:spMkLst>
        </pc:spChg>
        <pc:spChg chg="add mod ord">
          <ac:chgData name="Rabab Gomaa" userId="171d4a888b575b49" providerId="LiveId" clId="{4F467262-C910-4BD4-A087-DAE4B76D89FC}" dt="2023-09-15T04:39:57.549" v="4924" actId="13244"/>
          <ac:spMkLst>
            <pc:docMk/>
            <pc:sldMk cId="3112879664" sldId="499"/>
            <ac:spMk id="10" creationId="{25212BE8-BFA9-8C2A-9939-F86B75862D93}"/>
          </ac:spMkLst>
        </pc:spChg>
        <pc:graphicFrameChg chg="del">
          <ac:chgData name="Rabab Gomaa" userId="171d4a888b575b49" providerId="LiveId" clId="{4F467262-C910-4BD4-A087-DAE4B76D89FC}" dt="2023-09-14T02:47:13.278" v="2591" actId="478"/>
          <ac:graphicFrameMkLst>
            <pc:docMk/>
            <pc:sldMk cId="3112879664" sldId="499"/>
            <ac:graphicFrameMk id="7" creationId="{A3FA24B3-FF67-154F-C031-89FDE953E708}"/>
          </ac:graphicFrameMkLst>
        </pc:graphicFrameChg>
      </pc:sldChg>
      <pc:sldChg chg="modSp add mod">
        <pc:chgData name="Rabab Gomaa" userId="171d4a888b575b49" providerId="LiveId" clId="{4F467262-C910-4BD4-A087-DAE4B76D89FC}" dt="2023-09-14T03:10:54.138" v="2798" actId="20577"/>
        <pc:sldMkLst>
          <pc:docMk/>
          <pc:sldMk cId="2246106590" sldId="500"/>
        </pc:sldMkLst>
        <pc:spChg chg="mod">
          <ac:chgData name="Rabab Gomaa" userId="171d4a888b575b49" providerId="LiveId" clId="{4F467262-C910-4BD4-A087-DAE4B76D89FC}" dt="2023-09-14T03:10:45.946" v="2796" actId="20577"/>
          <ac:spMkLst>
            <pc:docMk/>
            <pc:sldMk cId="2246106590" sldId="500"/>
            <ac:spMk id="4" creationId="{BAE1EA51-31A2-96F8-3C46-287BB206F169}"/>
          </ac:spMkLst>
        </pc:spChg>
        <pc:spChg chg="mod">
          <ac:chgData name="Rabab Gomaa" userId="171d4a888b575b49" providerId="LiveId" clId="{4F467262-C910-4BD4-A087-DAE4B76D89FC}" dt="2023-09-14T03:10:54.138" v="2798" actId="20577"/>
          <ac:spMkLst>
            <pc:docMk/>
            <pc:sldMk cId="2246106590" sldId="500"/>
            <ac:spMk id="6" creationId="{00000000-0000-0000-0000-000000000000}"/>
          </ac:spMkLst>
        </pc:spChg>
      </pc:sldChg>
      <pc:sldChg chg="modSp add mod ord">
        <pc:chgData name="Rabab Gomaa" userId="171d4a888b575b49" providerId="LiveId" clId="{4F467262-C910-4BD4-A087-DAE4B76D89FC}" dt="2023-09-15T04:41:34.657" v="4934" actId="20577"/>
        <pc:sldMkLst>
          <pc:docMk/>
          <pc:sldMk cId="786053941" sldId="501"/>
        </pc:sldMkLst>
        <pc:spChg chg="mod">
          <ac:chgData name="Rabab Gomaa" userId="171d4a888b575b49" providerId="LiveId" clId="{4F467262-C910-4BD4-A087-DAE4B76D89FC}" dt="2023-09-15T03:31:07.343" v="3610" actId="20577"/>
          <ac:spMkLst>
            <pc:docMk/>
            <pc:sldMk cId="786053941" sldId="501"/>
            <ac:spMk id="4" creationId="{BAE1EA51-31A2-96F8-3C46-287BB206F169}"/>
          </ac:spMkLst>
        </pc:spChg>
        <pc:spChg chg="mod">
          <ac:chgData name="Rabab Gomaa" userId="171d4a888b575b49" providerId="LiveId" clId="{4F467262-C910-4BD4-A087-DAE4B76D89FC}" dt="2023-09-15T04:41:34.657" v="4934" actId="20577"/>
          <ac:spMkLst>
            <pc:docMk/>
            <pc:sldMk cId="786053941" sldId="501"/>
            <ac:spMk id="6" creationId="{00000000-0000-0000-0000-000000000000}"/>
          </ac:spMkLst>
        </pc:spChg>
      </pc:sldChg>
      <pc:sldChg chg="add del">
        <pc:chgData name="Rabab Gomaa" userId="171d4a888b575b49" providerId="LiveId" clId="{4F467262-C910-4BD4-A087-DAE4B76D89FC}" dt="2023-09-15T03:30:22.200" v="3593" actId="47"/>
        <pc:sldMkLst>
          <pc:docMk/>
          <pc:sldMk cId="3181709456" sldId="501"/>
        </pc:sldMkLst>
      </pc:sldChg>
      <pc:sldChg chg="add">
        <pc:chgData name="Rabab Gomaa" userId="171d4a888b575b49" providerId="LiveId" clId="{4F467262-C910-4BD4-A087-DAE4B76D89FC}" dt="2023-09-15T03:31:46.657" v="3612" actId="2890"/>
        <pc:sldMkLst>
          <pc:docMk/>
          <pc:sldMk cId="2141006498" sldId="502"/>
        </pc:sldMkLst>
      </pc:sldChg>
      <pc:sldChg chg="add">
        <pc:chgData name="Rabab Gomaa" userId="171d4a888b575b49" providerId="LiveId" clId="{4F467262-C910-4BD4-A087-DAE4B76D89FC}" dt="2023-09-15T03:40:11.719" v="3662" actId="2890"/>
        <pc:sldMkLst>
          <pc:docMk/>
          <pc:sldMk cId="1946348197" sldId="503"/>
        </pc:sldMkLst>
      </pc:sldChg>
      <pc:sldChg chg="addSp delSp modSp add mod ord">
        <pc:chgData name="Rabab Gomaa" userId="171d4a888b575b49" providerId="LiveId" clId="{4F467262-C910-4BD4-A087-DAE4B76D89FC}" dt="2023-09-15T04:25:40.832" v="4495" actId="478"/>
        <pc:sldMkLst>
          <pc:docMk/>
          <pc:sldMk cId="4000179438" sldId="504"/>
        </pc:sldMkLst>
        <pc:spChg chg="mod">
          <ac:chgData name="Rabab Gomaa" userId="171d4a888b575b49" providerId="LiveId" clId="{4F467262-C910-4BD4-A087-DAE4B76D89FC}" dt="2023-09-15T04:25:17.539" v="4493" actId="20577"/>
          <ac:spMkLst>
            <pc:docMk/>
            <pc:sldMk cId="4000179438" sldId="504"/>
            <ac:spMk id="2" creationId="{00000000-0000-0000-0000-000000000000}"/>
          </ac:spMkLst>
        </pc:spChg>
        <pc:spChg chg="del">
          <ac:chgData name="Rabab Gomaa" userId="171d4a888b575b49" providerId="LiveId" clId="{4F467262-C910-4BD4-A087-DAE4B76D89FC}" dt="2023-09-15T04:25:40.832" v="4495" actId="478"/>
          <ac:spMkLst>
            <pc:docMk/>
            <pc:sldMk cId="4000179438" sldId="504"/>
            <ac:spMk id="3" creationId="{00000000-0000-0000-0000-000000000000}"/>
          </ac:spMkLst>
        </pc:spChg>
        <pc:spChg chg="add mod">
          <ac:chgData name="Rabab Gomaa" userId="171d4a888b575b49" providerId="LiveId" clId="{4F467262-C910-4BD4-A087-DAE4B76D89FC}" dt="2023-09-15T04:25:40.832" v="4495" actId="478"/>
          <ac:spMkLst>
            <pc:docMk/>
            <pc:sldMk cId="4000179438" sldId="504"/>
            <ac:spMk id="6" creationId="{1607553E-BF8B-493E-8E1B-A6DFD05C3CFA}"/>
          </ac:spMkLst>
        </pc:spChg>
      </pc:sldChg>
    </pc:docChg>
  </pc:docChgLst>
  <pc:docChgLst>
    <pc:chgData name="Rabab Gomaa" userId="171d4a888b575b49" providerId="LiveId" clId="{D8BE809B-B993-4876-9B91-035893E20A54}"/>
    <pc:docChg chg="custSel modSld replTag">
      <pc:chgData name="Rabab Gomaa" userId="171d4a888b575b49" providerId="LiveId" clId="{D8BE809B-B993-4876-9B91-035893E20A54}" dt="2023-09-15T04:51:49.953" v="40"/>
      <pc:docMkLst>
        <pc:docMk/>
      </pc:docMkLst>
      <pc:sldChg chg="modSp mod">
        <pc:chgData name="Rabab Gomaa" userId="171d4a888b575b49" providerId="LiveId" clId="{D8BE809B-B993-4876-9B91-035893E20A54}" dt="2023-09-15T04:51:45.603" v="39" actId="20577"/>
        <pc:sldMkLst>
          <pc:docMk/>
          <pc:sldMk cId="3695813703" sldId="256"/>
        </pc:sldMkLst>
        <pc:spChg chg="mod">
          <ac:chgData name="Rabab Gomaa" userId="171d4a888b575b49" providerId="LiveId" clId="{D8BE809B-B993-4876-9B91-035893E20A54}" dt="2023-09-15T04:51:45.603" v="39" actId="20577"/>
          <ac:spMkLst>
            <pc:docMk/>
            <pc:sldMk cId="3695813703" sldId="256"/>
            <ac:spMk id="4" creationId="{00000000-0000-0000-0000-000000000000}"/>
          </ac:spMkLst>
        </pc:spChg>
      </pc:sldChg>
      <pc:sldChg chg="modNotesTx">
        <pc:chgData name="Rabab Gomaa" userId="171d4a888b575b49" providerId="LiveId" clId="{D8BE809B-B993-4876-9B91-035893E20A54}" dt="2023-09-15T04:44:32.720" v="0" actId="6549"/>
        <pc:sldMkLst>
          <pc:docMk/>
          <pc:sldMk cId="1528235894" sldId="388"/>
        </pc:sldMkLst>
      </pc:sldChg>
      <pc:sldChg chg="modNotesTx">
        <pc:chgData name="Rabab Gomaa" userId="171d4a888b575b49" providerId="LiveId" clId="{D8BE809B-B993-4876-9B91-035893E20A54}" dt="2023-09-15T04:44:54.547" v="2" actId="20577"/>
        <pc:sldMkLst>
          <pc:docMk/>
          <pc:sldMk cId="426552954" sldId="427"/>
        </pc:sldMkLst>
      </pc:sldChg>
      <pc:sldChg chg="modNotesTx">
        <pc:chgData name="Rabab Gomaa" userId="171d4a888b575b49" providerId="LiveId" clId="{D8BE809B-B993-4876-9B91-035893E20A54}" dt="2023-09-15T04:45:01.977" v="6" actId="20577"/>
        <pc:sldMkLst>
          <pc:docMk/>
          <pc:sldMk cId="3313871601" sldId="451"/>
        </pc:sldMkLst>
      </pc:sldChg>
      <pc:sldChg chg="modNotesTx">
        <pc:chgData name="Rabab Gomaa" userId="171d4a888b575b49" providerId="LiveId" clId="{D8BE809B-B993-4876-9B91-035893E20A54}" dt="2023-09-15T04:46:19.174" v="15" actId="20577"/>
        <pc:sldMkLst>
          <pc:docMk/>
          <pc:sldMk cId="1862956667" sldId="452"/>
        </pc:sldMkLst>
      </pc:sldChg>
      <pc:sldChg chg="modNotesTx">
        <pc:chgData name="Rabab Gomaa" userId="171d4a888b575b49" providerId="LiveId" clId="{D8BE809B-B993-4876-9B91-035893E20A54}" dt="2023-09-15T04:45:17.048" v="8" actId="6549"/>
        <pc:sldMkLst>
          <pc:docMk/>
          <pc:sldMk cId="3093128966" sldId="477"/>
        </pc:sldMkLst>
      </pc:sldChg>
      <pc:sldChg chg="modNotesTx">
        <pc:chgData name="Rabab Gomaa" userId="171d4a888b575b49" providerId="LiveId" clId="{D8BE809B-B993-4876-9B91-035893E20A54}" dt="2023-09-15T04:46:02.094" v="11" actId="6549"/>
        <pc:sldMkLst>
          <pc:docMk/>
          <pc:sldMk cId="3163674158" sldId="495"/>
        </pc:sldMkLst>
      </pc:sldChg>
      <pc:sldChg chg="modNotesTx">
        <pc:chgData name="Rabab Gomaa" userId="171d4a888b575b49" providerId="LiveId" clId="{D8BE809B-B993-4876-9B91-035893E20A54}" dt="2023-09-15T04:47:39.111" v="18" actId="20577"/>
        <pc:sldMkLst>
          <pc:docMk/>
          <pc:sldMk cId="2141006498" sldId="502"/>
        </pc:sldMkLst>
      </pc:sldChg>
    </pc:docChg>
  </pc:docChgLst>
  <pc:docChgLst>
    <pc:chgData name="Rabab Gomaa" userId="171d4a888b575b49" providerId="LiveId" clId="{88DEC368-C2B9-4CA8-9E3C-C832ECFB61A3}"/>
    <pc:docChg chg="undo custSel addSld delSld modSld sldOrd replTag">
      <pc:chgData name="Rabab Gomaa" userId="171d4a888b575b49" providerId="LiveId" clId="{88DEC368-C2B9-4CA8-9E3C-C832ECFB61A3}" dt="2023-06-04T01:20:25.580" v="1823"/>
      <pc:docMkLst>
        <pc:docMk/>
      </pc:docMkLst>
      <pc:sldChg chg="modSp mod">
        <pc:chgData name="Rabab Gomaa" userId="171d4a888b575b49" providerId="LiveId" clId="{88DEC368-C2B9-4CA8-9E3C-C832ECFB61A3}" dt="2023-05-15T04:18:07.473" v="364" actId="20577"/>
        <pc:sldMkLst>
          <pc:docMk/>
          <pc:sldMk cId="3695813703" sldId="256"/>
        </pc:sldMkLst>
        <pc:spChg chg="mod">
          <ac:chgData name="Rabab Gomaa" userId="171d4a888b575b49" providerId="LiveId" clId="{88DEC368-C2B9-4CA8-9E3C-C832ECFB61A3}" dt="2023-05-15T04:18:07.473" v="364" actId="20577"/>
          <ac:spMkLst>
            <pc:docMk/>
            <pc:sldMk cId="3695813703" sldId="256"/>
            <ac:spMk id="3" creationId="{00000000-0000-0000-0000-000000000000}"/>
          </ac:spMkLst>
        </pc:spChg>
      </pc:sldChg>
      <pc:sldChg chg="addSp modSp add del mod ord">
        <pc:chgData name="Rabab Gomaa" userId="171d4a888b575b49" providerId="LiveId" clId="{88DEC368-C2B9-4CA8-9E3C-C832ECFB61A3}" dt="2023-06-04T00:56:53.983" v="1149" actId="47"/>
        <pc:sldMkLst>
          <pc:docMk/>
          <pc:sldMk cId="0" sldId="306"/>
        </pc:sldMkLst>
        <pc:spChg chg="add mod">
          <ac:chgData name="Rabab Gomaa" userId="171d4a888b575b49" providerId="LiveId" clId="{88DEC368-C2B9-4CA8-9E3C-C832ECFB61A3}" dt="2023-06-04T00:45:46.257" v="1069"/>
          <ac:spMkLst>
            <pc:docMk/>
            <pc:sldMk cId="0" sldId="306"/>
            <ac:spMk id="2" creationId="{E9D49FAF-FE05-7C95-9D2E-3FD79A86301F}"/>
          </ac:spMkLst>
        </pc:spChg>
        <pc:spChg chg="mod">
          <ac:chgData name="Rabab Gomaa" userId="171d4a888b575b49" providerId="LiveId" clId="{88DEC368-C2B9-4CA8-9E3C-C832ECFB61A3}" dt="2023-06-04T00:45:44.206" v="1068" actId="1076"/>
          <ac:spMkLst>
            <pc:docMk/>
            <pc:sldMk cId="0" sldId="306"/>
            <ac:spMk id="9" creationId="{30B1CEC5-6CB3-5544-6963-A55FA6BAC43D}"/>
          </ac:spMkLst>
        </pc:spChg>
        <pc:picChg chg="mod">
          <ac:chgData name="Rabab Gomaa" userId="171d4a888b575b49" providerId="LiveId" clId="{88DEC368-C2B9-4CA8-9E3C-C832ECFB61A3}" dt="2023-06-04T00:46:10.026" v="1075" actId="1076"/>
          <ac:picMkLst>
            <pc:docMk/>
            <pc:sldMk cId="0" sldId="306"/>
            <ac:picMk id="8" creationId="{E6088EE4-1D68-5F56-2266-8DD9C0873AFD}"/>
          </ac:picMkLst>
        </pc:picChg>
      </pc:sldChg>
      <pc:sldChg chg="modSp mod">
        <pc:chgData name="Rabab Gomaa" userId="171d4a888b575b49" providerId="LiveId" clId="{88DEC368-C2B9-4CA8-9E3C-C832ECFB61A3}" dt="2023-05-14T20:58:30.612" v="190" actId="20577"/>
        <pc:sldMkLst>
          <pc:docMk/>
          <pc:sldMk cId="3115965523" sldId="373"/>
        </pc:sldMkLst>
        <pc:spChg chg="mod">
          <ac:chgData name="Rabab Gomaa" userId="171d4a888b575b49" providerId="LiveId" clId="{88DEC368-C2B9-4CA8-9E3C-C832ECFB61A3}" dt="2023-05-14T20:58:30.612" v="190" actId="20577"/>
          <ac:spMkLst>
            <pc:docMk/>
            <pc:sldMk cId="3115965523" sldId="373"/>
            <ac:spMk id="8" creationId="{00000000-0000-0000-0000-000000000000}"/>
          </ac:spMkLst>
        </pc:spChg>
      </pc:sldChg>
      <pc:sldChg chg="modSp mod modNotesTx">
        <pc:chgData name="Rabab Gomaa" userId="171d4a888b575b49" providerId="LiveId" clId="{88DEC368-C2B9-4CA8-9E3C-C832ECFB61A3}" dt="2023-06-04T01:20:14.744" v="1812" actId="20577"/>
        <pc:sldMkLst>
          <pc:docMk/>
          <pc:sldMk cId="1528235894" sldId="388"/>
        </pc:sldMkLst>
        <pc:spChg chg="mod">
          <ac:chgData name="Rabab Gomaa" userId="171d4a888b575b49" providerId="LiveId" clId="{88DEC368-C2B9-4CA8-9E3C-C832ECFB61A3}" dt="2023-06-04T01:20:14.744" v="1812" actId="20577"/>
          <ac:spMkLst>
            <pc:docMk/>
            <pc:sldMk cId="1528235894" sldId="388"/>
            <ac:spMk id="8" creationId="{00000000-0000-0000-0000-000000000000}"/>
          </ac:spMkLst>
        </pc:spChg>
      </pc:sldChg>
      <pc:sldChg chg="modSp mod">
        <pc:chgData name="Rabab Gomaa" userId="171d4a888b575b49" providerId="LiveId" clId="{88DEC368-C2B9-4CA8-9E3C-C832ECFB61A3}" dt="2023-06-04T00:40:19.474" v="990" actId="20577"/>
        <pc:sldMkLst>
          <pc:docMk/>
          <pc:sldMk cId="1905906554" sldId="412"/>
        </pc:sldMkLst>
        <pc:spChg chg="mod">
          <ac:chgData name="Rabab Gomaa" userId="171d4a888b575b49" providerId="LiveId" clId="{88DEC368-C2B9-4CA8-9E3C-C832ECFB61A3}" dt="2023-06-04T00:40:19.474" v="990" actId="20577"/>
          <ac:spMkLst>
            <pc:docMk/>
            <pc:sldMk cId="1905906554" sldId="412"/>
            <ac:spMk id="2" creationId="{00000000-0000-0000-0000-000000000000}"/>
          </ac:spMkLst>
        </pc:spChg>
      </pc:sldChg>
      <pc:sldChg chg="modSp mod">
        <pc:chgData name="Rabab Gomaa" userId="171d4a888b575b49" providerId="LiveId" clId="{88DEC368-C2B9-4CA8-9E3C-C832ECFB61A3}" dt="2023-06-04T01:13:46.884" v="1547" actId="1076"/>
        <pc:sldMkLst>
          <pc:docMk/>
          <pc:sldMk cId="3413380888" sldId="421"/>
        </pc:sldMkLst>
        <pc:grpChg chg="mod">
          <ac:chgData name="Rabab Gomaa" userId="171d4a888b575b49" providerId="LiveId" clId="{88DEC368-C2B9-4CA8-9E3C-C832ECFB61A3}" dt="2023-06-04T01:13:46.884" v="1547" actId="1076"/>
          <ac:grpSpMkLst>
            <pc:docMk/>
            <pc:sldMk cId="3413380888" sldId="421"/>
            <ac:grpSpMk id="11" creationId="{60481A76-3D14-1415-9048-5D447D3561B2}"/>
          </ac:grpSpMkLst>
        </pc:grpChg>
      </pc:sldChg>
      <pc:sldChg chg="modSp mod">
        <pc:chgData name="Rabab Gomaa" userId="171d4a888b575b49" providerId="LiveId" clId="{88DEC368-C2B9-4CA8-9E3C-C832ECFB61A3}" dt="2023-06-04T01:20:20.774" v="1822" actId="20577"/>
        <pc:sldMkLst>
          <pc:docMk/>
          <pc:sldMk cId="475122073" sldId="422"/>
        </pc:sldMkLst>
        <pc:spChg chg="mod">
          <ac:chgData name="Rabab Gomaa" userId="171d4a888b575b49" providerId="LiveId" clId="{88DEC368-C2B9-4CA8-9E3C-C832ECFB61A3}" dt="2023-06-04T01:20:20.774" v="1822" actId="20577"/>
          <ac:spMkLst>
            <pc:docMk/>
            <pc:sldMk cId="475122073" sldId="422"/>
            <ac:spMk id="8" creationId="{00000000-0000-0000-0000-000000000000}"/>
          </ac:spMkLst>
        </pc:spChg>
      </pc:sldChg>
      <pc:sldChg chg="addSp modSp mod">
        <pc:chgData name="Rabab Gomaa" userId="171d4a888b575b49" providerId="LiveId" clId="{88DEC368-C2B9-4CA8-9E3C-C832ECFB61A3}" dt="2023-05-15T03:57:14.613" v="336" actId="20577"/>
        <pc:sldMkLst>
          <pc:docMk/>
          <pc:sldMk cId="833524530" sldId="423"/>
        </pc:sldMkLst>
        <pc:spChg chg="add mod">
          <ac:chgData name="Rabab Gomaa" userId="171d4a888b575b49" providerId="LiveId" clId="{88DEC368-C2B9-4CA8-9E3C-C832ECFB61A3}" dt="2023-05-15T03:57:14.613" v="336" actId="20577"/>
          <ac:spMkLst>
            <pc:docMk/>
            <pc:sldMk cId="833524530" sldId="423"/>
            <ac:spMk id="4" creationId="{06064595-9523-5110-49AE-3A0F984FE631}"/>
          </ac:spMkLst>
        </pc:spChg>
      </pc:sldChg>
      <pc:sldChg chg="addSp delSp modSp add mod ord modNotesTx">
        <pc:chgData name="Rabab Gomaa" userId="171d4a888b575b49" providerId="LiveId" clId="{88DEC368-C2B9-4CA8-9E3C-C832ECFB61A3}" dt="2023-06-04T01:08:43.286" v="1451" actId="20577"/>
        <pc:sldMkLst>
          <pc:docMk/>
          <pc:sldMk cId="6130784" sldId="424"/>
        </pc:sldMkLst>
        <pc:spChg chg="mod">
          <ac:chgData name="Rabab Gomaa" userId="171d4a888b575b49" providerId="LiveId" clId="{88DEC368-C2B9-4CA8-9E3C-C832ECFB61A3}" dt="2023-06-04T00:38:19.811" v="964" actId="403"/>
          <ac:spMkLst>
            <pc:docMk/>
            <pc:sldMk cId="6130784" sldId="424"/>
            <ac:spMk id="2" creationId="{EA6EF91C-C448-3C5C-015D-F7A191739B87}"/>
          </ac:spMkLst>
        </pc:spChg>
        <pc:spChg chg="mod">
          <ac:chgData name="Rabab Gomaa" userId="171d4a888b575b49" providerId="LiveId" clId="{88DEC368-C2B9-4CA8-9E3C-C832ECFB61A3}" dt="2023-06-04T00:38:10.851" v="962" actId="20577"/>
          <ac:spMkLst>
            <pc:docMk/>
            <pc:sldMk cId="6130784" sldId="424"/>
            <ac:spMk id="6" creationId="{00000000-0000-0000-0000-000000000000}"/>
          </ac:spMkLst>
        </pc:spChg>
        <pc:spChg chg="mod">
          <ac:chgData name="Rabab Gomaa" userId="171d4a888b575b49" providerId="LiveId" clId="{88DEC368-C2B9-4CA8-9E3C-C832ECFB61A3}" dt="2023-06-04T01:08:43.286" v="1451" actId="20577"/>
          <ac:spMkLst>
            <pc:docMk/>
            <pc:sldMk cId="6130784" sldId="424"/>
            <ac:spMk id="8" creationId="{00000000-0000-0000-0000-000000000000}"/>
          </ac:spMkLst>
        </pc:spChg>
        <pc:spChg chg="mod">
          <ac:chgData name="Rabab Gomaa" userId="171d4a888b575b49" providerId="LiveId" clId="{88DEC368-C2B9-4CA8-9E3C-C832ECFB61A3}" dt="2023-06-04T00:20:34.214" v="773" actId="1036"/>
          <ac:spMkLst>
            <pc:docMk/>
            <pc:sldMk cId="6130784" sldId="424"/>
            <ac:spMk id="9" creationId="{64088013-6F4A-D84C-3EA3-8D6E9B9E7DBD}"/>
          </ac:spMkLst>
        </pc:spChg>
        <pc:spChg chg="del mod">
          <ac:chgData name="Rabab Gomaa" userId="171d4a888b575b49" providerId="LiveId" clId="{88DEC368-C2B9-4CA8-9E3C-C832ECFB61A3}" dt="2023-06-04T00:29:04.253" v="832" actId="478"/>
          <ac:spMkLst>
            <pc:docMk/>
            <pc:sldMk cId="6130784" sldId="424"/>
            <ac:spMk id="10" creationId="{CD63C695-292B-416F-E585-DBFDC598E963}"/>
          </ac:spMkLst>
        </pc:spChg>
        <pc:spChg chg="add mod">
          <ac:chgData name="Rabab Gomaa" userId="171d4a888b575b49" providerId="LiveId" clId="{88DEC368-C2B9-4CA8-9E3C-C832ECFB61A3}" dt="2023-06-04T01:04:41.493" v="1268" actId="1076"/>
          <ac:spMkLst>
            <pc:docMk/>
            <pc:sldMk cId="6130784" sldId="424"/>
            <ac:spMk id="12" creationId="{04836264-41F5-015E-8F63-F21728602A2B}"/>
          </ac:spMkLst>
        </pc:spChg>
        <pc:spChg chg="add mod">
          <ac:chgData name="Rabab Gomaa" userId="171d4a888b575b49" providerId="LiveId" clId="{88DEC368-C2B9-4CA8-9E3C-C832ECFB61A3}" dt="2023-06-04T01:04:41.493" v="1268" actId="1076"/>
          <ac:spMkLst>
            <pc:docMk/>
            <pc:sldMk cId="6130784" sldId="424"/>
            <ac:spMk id="13" creationId="{2EDBA19A-D260-4108-CC47-7DE6598A54B0}"/>
          </ac:spMkLst>
        </pc:spChg>
        <pc:spChg chg="add mod">
          <ac:chgData name="Rabab Gomaa" userId="171d4a888b575b49" providerId="LiveId" clId="{88DEC368-C2B9-4CA8-9E3C-C832ECFB61A3}" dt="2023-06-04T01:04:41.493" v="1268" actId="1076"/>
          <ac:spMkLst>
            <pc:docMk/>
            <pc:sldMk cId="6130784" sldId="424"/>
            <ac:spMk id="14" creationId="{519331E3-616C-940B-154C-1F50685E4A0D}"/>
          </ac:spMkLst>
        </pc:spChg>
        <pc:grpChg chg="del mod">
          <ac:chgData name="Rabab Gomaa" userId="171d4a888b575b49" providerId="LiveId" clId="{88DEC368-C2B9-4CA8-9E3C-C832ECFB61A3}" dt="2023-06-04T00:28:29.564" v="824" actId="478"/>
          <ac:grpSpMkLst>
            <pc:docMk/>
            <pc:sldMk cId="6130784" sldId="424"/>
            <ac:grpSpMk id="4" creationId="{C87202D8-9C55-3A92-58F2-327209FAC3D8}"/>
          </ac:grpSpMkLst>
        </pc:grpChg>
        <pc:picChg chg="add del mod">
          <ac:chgData name="Rabab Gomaa" userId="171d4a888b575b49" providerId="LiveId" clId="{88DEC368-C2B9-4CA8-9E3C-C832ECFB61A3}" dt="2023-06-04T00:47:15.810" v="1091"/>
          <ac:picMkLst>
            <pc:docMk/>
            <pc:sldMk cId="6130784" sldId="424"/>
            <ac:picMk id="3" creationId="{EDA93EA4-6314-A654-D549-6B673F856BB0}"/>
          </ac:picMkLst>
        </pc:picChg>
        <pc:picChg chg="mod">
          <ac:chgData name="Rabab Gomaa" userId="171d4a888b575b49" providerId="LiveId" clId="{88DEC368-C2B9-4CA8-9E3C-C832ECFB61A3}" dt="2023-06-04T00:20:34.214" v="773" actId="1036"/>
          <ac:picMkLst>
            <pc:docMk/>
            <pc:sldMk cId="6130784" sldId="424"/>
            <ac:picMk id="7" creationId="{1ECF3281-E317-8C4D-ACC7-E8540230C11E}"/>
          </ac:picMkLst>
        </pc:picChg>
        <pc:picChg chg="add del mod">
          <ac:chgData name="Rabab Gomaa" userId="171d4a888b575b49" providerId="LiveId" clId="{88DEC368-C2B9-4CA8-9E3C-C832ECFB61A3}" dt="2023-06-04T00:47:15.810" v="1091"/>
          <ac:picMkLst>
            <pc:docMk/>
            <pc:sldMk cId="6130784" sldId="424"/>
            <ac:picMk id="11" creationId="{F4C39565-3609-437E-2B91-FB58B2305F04}"/>
          </ac:picMkLst>
        </pc:picChg>
      </pc:sldChg>
      <pc:sldChg chg="add del ord">
        <pc:chgData name="Rabab Gomaa" userId="171d4a888b575b49" providerId="LiveId" clId="{88DEC368-C2B9-4CA8-9E3C-C832ECFB61A3}" dt="2023-06-04T00:56:57.718" v="1150" actId="47"/>
        <pc:sldMkLst>
          <pc:docMk/>
          <pc:sldMk cId="384029553" sldId="425"/>
        </pc:sldMkLst>
      </pc:sldChg>
      <pc:sldChg chg="addSp modSp mod">
        <pc:chgData name="Rabab Gomaa" userId="171d4a888b575b49" providerId="LiveId" clId="{88DEC368-C2B9-4CA8-9E3C-C832ECFB61A3}" dt="2023-06-04T01:17:33.850" v="1792" actId="962"/>
        <pc:sldMkLst>
          <pc:docMk/>
          <pc:sldMk cId="3068574341" sldId="428"/>
        </pc:sldMkLst>
        <pc:spChg chg="mod">
          <ac:chgData name="Rabab Gomaa" userId="171d4a888b575b49" providerId="LiveId" clId="{88DEC368-C2B9-4CA8-9E3C-C832ECFB61A3}" dt="2023-05-15T03:42:29.137" v="296" actId="20577"/>
          <ac:spMkLst>
            <pc:docMk/>
            <pc:sldMk cId="3068574341" sldId="428"/>
            <ac:spMk id="6" creationId="{00000000-0000-0000-0000-000000000000}"/>
          </ac:spMkLst>
        </pc:spChg>
        <pc:spChg chg="mod">
          <ac:chgData name="Rabab Gomaa" userId="171d4a888b575b49" providerId="LiveId" clId="{88DEC368-C2B9-4CA8-9E3C-C832ECFB61A3}" dt="2023-06-04T01:17:28.956" v="1789" actId="962"/>
          <ac:spMkLst>
            <pc:docMk/>
            <pc:sldMk cId="3068574341" sldId="428"/>
            <ac:spMk id="14" creationId="{D14553E5-4462-1213-2E3C-2FD3E06A5282}"/>
          </ac:spMkLst>
        </pc:spChg>
        <pc:spChg chg="mod">
          <ac:chgData name="Rabab Gomaa" userId="171d4a888b575b49" providerId="LiveId" clId="{88DEC368-C2B9-4CA8-9E3C-C832ECFB61A3}" dt="2023-06-04T01:17:31.391" v="1790" actId="962"/>
          <ac:spMkLst>
            <pc:docMk/>
            <pc:sldMk cId="3068574341" sldId="428"/>
            <ac:spMk id="15" creationId="{0F83AB92-829B-19EE-EC34-E698724F942B}"/>
          </ac:spMkLst>
        </pc:spChg>
        <pc:spChg chg="mod">
          <ac:chgData name="Rabab Gomaa" userId="171d4a888b575b49" providerId="LiveId" clId="{88DEC368-C2B9-4CA8-9E3C-C832ECFB61A3}" dt="2023-06-04T01:17:33.850" v="1792" actId="962"/>
          <ac:spMkLst>
            <pc:docMk/>
            <pc:sldMk cId="3068574341" sldId="428"/>
            <ac:spMk id="16" creationId="{EFB1C06D-3EB1-C6B1-23B3-329F52ABB3B7}"/>
          </ac:spMkLst>
        </pc:spChg>
        <pc:picChg chg="mod">
          <ac:chgData name="Rabab Gomaa" userId="171d4a888b575b49" providerId="LiveId" clId="{88DEC368-C2B9-4CA8-9E3C-C832ECFB61A3}" dt="2023-06-04T01:17:18.136" v="1787" actId="962"/>
          <ac:picMkLst>
            <pc:docMk/>
            <pc:sldMk cId="3068574341" sldId="428"/>
            <ac:picMk id="3" creationId="{0807B7E4-86F4-3409-EC24-885D8E6217D1}"/>
          </ac:picMkLst>
        </pc:picChg>
        <pc:picChg chg="add mod">
          <ac:chgData name="Rabab Gomaa" userId="171d4a888b575b49" providerId="LiveId" clId="{88DEC368-C2B9-4CA8-9E3C-C832ECFB61A3}" dt="2023-06-04T01:16:06.838" v="1568" actId="13244"/>
          <ac:picMkLst>
            <pc:docMk/>
            <pc:sldMk cId="3068574341" sldId="428"/>
            <ac:picMk id="1026" creationId="{08AE5870-0C04-3583-DC19-8B72F54EF99E}"/>
          </ac:picMkLst>
        </pc:picChg>
      </pc:sldChg>
      <pc:sldChg chg="modSp mod">
        <pc:chgData name="Rabab Gomaa" userId="171d4a888b575b49" providerId="LiveId" clId="{88DEC368-C2B9-4CA8-9E3C-C832ECFB61A3}" dt="2023-05-15T03:58:45.456" v="346" actId="20577"/>
        <pc:sldMkLst>
          <pc:docMk/>
          <pc:sldMk cId="1205306911" sldId="430"/>
        </pc:sldMkLst>
        <pc:spChg chg="mod">
          <ac:chgData name="Rabab Gomaa" userId="171d4a888b575b49" providerId="LiveId" clId="{88DEC368-C2B9-4CA8-9E3C-C832ECFB61A3}" dt="2023-05-15T03:58:45.456" v="346" actId="20577"/>
          <ac:spMkLst>
            <pc:docMk/>
            <pc:sldMk cId="1205306911" sldId="430"/>
            <ac:spMk id="16" creationId="{A407BEEB-D4B3-A5B8-286D-F306B21DAF19}"/>
          </ac:spMkLst>
        </pc:spChg>
      </pc:sldChg>
      <pc:sldChg chg="modSp mod">
        <pc:chgData name="Rabab Gomaa" userId="171d4a888b575b49" providerId="LiveId" clId="{88DEC368-C2B9-4CA8-9E3C-C832ECFB61A3}" dt="2023-05-15T04:15:06.006" v="362" actId="20577"/>
        <pc:sldMkLst>
          <pc:docMk/>
          <pc:sldMk cId="571595678" sldId="438"/>
        </pc:sldMkLst>
        <pc:spChg chg="mod">
          <ac:chgData name="Rabab Gomaa" userId="171d4a888b575b49" providerId="LiveId" clId="{88DEC368-C2B9-4CA8-9E3C-C832ECFB61A3}" dt="2023-05-15T04:15:06.006" v="362" actId="20577"/>
          <ac:spMkLst>
            <pc:docMk/>
            <pc:sldMk cId="571595678" sldId="438"/>
            <ac:spMk id="9" creationId="{39F06358-9418-2A07-132E-A304900BEC26}"/>
          </ac:spMkLst>
        </pc:spChg>
      </pc:sldChg>
      <pc:sldChg chg="modSp mod ord">
        <pc:chgData name="Rabab Gomaa" userId="171d4a888b575b49" providerId="LiveId" clId="{88DEC368-C2B9-4CA8-9E3C-C832ECFB61A3}" dt="2023-06-04T00:19:41.251" v="740" actId="20577"/>
        <pc:sldMkLst>
          <pc:docMk/>
          <pc:sldMk cId="2622820621" sldId="443"/>
        </pc:sldMkLst>
        <pc:spChg chg="mod">
          <ac:chgData name="Rabab Gomaa" userId="171d4a888b575b49" providerId="LiveId" clId="{88DEC368-C2B9-4CA8-9E3C-C832ECFB61A3}" dt="2023-06-04T00:19:41.251" v="740" actId="20577"/>
          <ac:spMkLst>
            <pc:docMk/>
            <pc:sldMk cId="2622820621" sldId="443"/>
            <ac:spMk id="2" creationId="{00000000-0000-0000-0000-000000000000}"/>
          </ac:spMkLst>
        </pc:spChg>
      </pc:sldChg>
      <pc:sldChg chg="modSp mod ord modNotesTx">
        <pc:chgData name="Rabab Gomaa" userId="171d4a888b575b49" providerId="LiveId" clId="{88DEC368-C2B9-4CA8-9E3C-C832ECFB61A3}" dt="2023-05-23T22:54:21.103" v="682"/>
        <pc:sldMkLst>
          <pc:docMk/>
          <pc:sldMk cId="758747159" sldId="449"/>
        </pc:sldMkLst>
        <pc:spChg chg="mod">
          <ac:chgData name="Rabab Gomaa" userId="171d4a888b575b49" providerId="LiveId" clId="{88DEC368-C2B9-4CA8-9E3C-C832ECFB61A3}" dt="2023-05-23T21:25:08.031" v="674" actId="20577"/>
          <ac:spMkLst>
            <pc:docMk/>
            <pc:sldMk cId="758747159" sldId="449"/>
            <ac:spMk id="8" creationId="{00000000-0000-0000-0000-000000000000}"/>
          </ac:spMkLst>
        </pc:spChg>
      </pc:sldChg>
      <pc:sldChg chg="addSp delSp modSp mod modNotesTx">
        <pc:chgData name="Rabab Gomaa" userId="171d4a888b575b49" providerId="LiveId" clId="{88DEC368-C2B9-4CA8-9E3C-C832ECFB61A3}" dt="2023-06-04T00:40:07.807" v="986" actId="20577"/>
        <pc:sldMkLst>
          <pc:docMk/>
          <pc:sldMk cId="3313871601" sldId="451"/>
        </pc:sldMkLst>
        <pc:spChg chg="add del mod">
          <ac:chgData name="Rabab Gomaa" userId="171d4a888b575b49" providerId="LiveId" clId="{88DEC368-C2B9-4CA8-9E3C-C832ECFB61A3}" dt="2023-06-04T00:18:37.307" v="721" actId="478"/>
          <ac:spMkLst>
            <pc:docMk/>
            <pc:sldMk cId="3313871601" sldId="451"/>
            <ac:spMk id="3" creationId="{FBF0D2AD-38F9-C761-D053-AEB9E1279BB6}"/>
          </ac:spMkLst>
        </pc:spChg>
        <pc:spChg chg="mod">
          <ac:chgData name="Rabab Gomaa" userId="171d4a888b575b49" providerId="LiveId" clId="{88DEC368-C2B9-4CA8-9E3C-C832ECFB61A3}" dt="2023-06-04T00:40:07.807" v="986" actId="20577"/>
          <ac:spMkLst>
            <pc:docMk/>
            <pc:sldMk cId="3313871601" sldId="451"/>
            <ac:spMk id="40" creationId="{52AF7E5D-9616-291B-6F83-F5867F4B0197}"/>
          </ac:spMkLst>
        </pc:spChg>
      </pc:sldChg>
      <pc:sldChg chg="modSp mod">
        <pc:chgData name="Rabab Gomaa" userId="171d4a888b575b49" providerId="LiveId" clId="{88DEC368-C2B9-4CA8-9E3C-C832ECFB61A3}" dt="2023-05-15T03:52:33.065" v="313" actId="6549"/>
        <pc:sldMkLst>
          <pc:docMk/>
          <pc:sldMk cId="59708666" sldId="463"/>
        </pc:sldMkLst>
        <pc:spChg chg="mod">
          <ac:chgData name="Rabab Gomaa" userId="171d4a888b575b49" providerId="LiveId" clId="{88DEC368-C2B9-4CA8-9E3C-C832ECFB61A3}" dt="2023-05-15T03:52:33.065" v="313" actId="6549"/>
          <ac:spMkLst>
            <pc:docMk/>
            <pc:sldMk cId="59708666" sldId="463"/>
            <ac:spMk id="15" creationId="{8B34FFEF-3F9D-911E-CB56-735D4C9D35AC}"/>
          </ac:spMkLst>
        </pc:spChg>
      </pc:sldChg>
      <pc:sldChg chg="addSp delSp modSp mod modNotesTx">
        <pc:chgData name="Rabab Gomaa" userId="171d4a888b575b49" providerId="LiveId" clId="{88DEC368-C2B9-4CA8-9E3C-C832ECFB61A3}" dt="2023-06-04T00:18:58.681" v="727"/>
        <pc:sldMkLst>
          <pc:docMk/>
          <pc:sldMk cId="673027992" sldId="468"/>
        </pc:sldMkLst>
        <pc:spChg chg="add del mod">
          <ac:chgData name="Rabab Gomaa" userId="171d4a888b575b49" providerId="LiveId" clId="{88DEC368-C2B9-4CA8-9E3C-C832ECFB61A3}" dt="2023-06-04T00:18:56.171" v="725" actId="478"/>
          <ac:spMkLst>
            <pc:docMk/>
            <pc:sldMk cId="673027992" sldId="468"/>
            <ac:spMk id="4" creationId="{D66587C1-3F22-4762-29E9-D972B4EC939F}"/>
          </ac:spMkLst>
        </pc:spChg>
      </pc:sldChg>
      <pc:sldChg chg="modSp mod">
        <pc:chgData name="Rabab Gomaa" userId="171d4a888b575b49" providerId="LiveId" clId="{88DEC368-C2B9-4CA8-9E3C-C832ECFB61A3}" dt="2023-05-15T03:52:14.230" v="303" actId="20577"/>
        <pc:sldMkLst>
          <pc:docMk/>
          <pc:sldMk cId="3431677428" sldId="472"/>
        </pc:sldMkLst>
        <pc:spChg chg="mod">
          <ac:chgData name="Rabab Gomaa" userId="171d4a888b575b49" providerId="LiveId" clId="{88DEC368-C2B9-4CA8-9E3C-C832ECFB61A3}" dt="2023-05-15T03:52:14.230" v="303" actId="20577"/>
          <ac:spMkLst>
            <pc:docMk/>
            <pc:sldMk cId="3431677428" sldId="472"/>
            <ac:spMk id="7" creationId="{4B3F8D74-F855-5530-22E9-766916CA8290}"/>
          </ac:spMkLst>
        </pc:spChg>
      </pc:sldChg>
      <pc:sldChg chg="modSp mod">
        <pc:chgData name="Rabab Gomaa" userId="171d4a888b575b49" providerId="LiveId" clId="{88DEC368-C2B9-4CA8-9E3C-C832ECFB61A3}" dt="2023-05-15T03:30:24.073" v="251" actId="14"/>
        <pc:sldMkLst>
          <pc:docMk/>
          <pc:sldMk cId="3093128966" sldId="477"/>
        </pc:sldMkLst>
        <pc:spChg chg="mod">
          <ac:chgData name="Rabab Gomaa" userId="171d4a888b575b49" providerId="LiveId" clId="{88DEC368-C2B9-4CA8-9E3C-C832ECFB61A3}" dt="2023-05-15T03:30:04.932" v="246" actId="20577"/>
          <ac:spMkLst>
            <pc:docMk/>
            <pc:sldMk cId="3093128966" sldId="477"/>
            <ac:spMk id="6" creationId="{00000000-0000-0000-0000-000000000000}"/>
          </ac:spMkLst>
        </pc:spChg>
        <pc:spChg chg="mod">
          <ac:chgData name="Rabab Gomaa" userId="171d4a888b575b49" providerId="LiveId" clId="{88DEC368-C2B9-4CA8-9E3C-C832ECFB61A3}" dt="2023-05-15T03:30:24.073" v="251" actId="14"/>
          <ac:spMkLst>
            <pc:docMk/>
            <pc:sldMk cId="3093128966" sldId="477"/>
            <ac:spMk id="8" creationId="{00000000-0000-0000-0000-000000000000}"/>
          </ac:spMkLst>
        </pc:spChg>
      </pc:sldChg>
      <pc:sldChg chg="modSp mod">
        <pc:chgData name="Rabab Gomaa" userId="171d4a888b575b49" providerId="LiveId" clId="{88DEC368-C2B9-4CA8-9E3C-C832ECFB61A3}" dt="2023-05-15T03:32:22.783" v="266" actId="20577"/>
        <pc:sldMkLst>
          <pc:docMk/>
          <pc:sldMk cId="1229972867" sldId="478"/>
        </pc:sldMkLst>
        <pc:spChg chg="mod">
          <ac:chgData name="Rabab Gomaa" userId="171d4a888b575b49" providerId="LiveId" clId="{88DEC368-C2B9-4CA8-9E3C-C832ECFB61A3}" dt="2023-05-15T03:32:22.783" v="266" actId="20577"/>
          <ac:spMkLst>
            <pc:docMk/>
            <pc:sldMk cId="1229972867" sldId="478"/>
            <ac:spMk id="4" creationId="{BAE1EA51-31A2-96F8-3C46-287BB206F169}"/>
          </ac:spMkLst>
        </pc:spChg>
      </pc:sldChg>
      <pc:sldChg chg="del">
        <pc:chgData name="Rabab Gomaa" userId="171d4a888b575b49" providerId="LiveId" clId="{88DEC368-C2B9-4CA8-9E3C-C832ECFB61A3}" dt="2023-05-15T03:14:41.334" v="203" actId="2696"/>
        <pc:sldMkLst>
          <pc:docMk/>
          <pc:sldMk cId="712825191" sldId="479"/>
        </pc:sldMkLst>
      </pc:sldChg>
      <pc:sldChg chg="del">
        <pc:chgData name="Rabab Gomaa" userId="171d4a888b575b49" providerId="LiveId" clId="{88DEC368-C2B9-4CA8-9E3C-C832ECFB61A3}" dt="2023-05-15T03:14:51.585" v="206" actId="2696"/>
        <pc:sldMkLst>
          <pc:docMk/>
          <pc:sldMk cId="3883168493" sldId="480"/>
        </pc:sldMkLst>
      </pc:sldChg>
      <pc:sldChg chg="addSp modSp mod">
        <pc:chgData name="Rabab Gomaa" userId="171d4a888b575b49" providerId="LiveId" clId="{88DEC368-C2B9-4CA8-9E3C-C832ECFB61A3}" dt="2023-06-04T01:11:44.041" v="1534" actId="207"/>
        <pc:sldMkLst>
          <pc:docMk/>
          <pc:sldMk cId="774502260" sldId="481"/>
        </pc:sldMkLst>
        <pc:spChg chg="add mod">
          <ac:chgData name="Rabab Gomaa" userId="171d4a888b575b49" providerId="LiveId" clId="{88DEC368-C2B9-4CA8-9E3C-C832ECFB61A3}" dt="2023-06-04T01:11:44.041" v="1534" actId="207"/>
          <ac:spMkLst>
            <pc:docMk/>
            <pc:sldMk cId="774502260" sldId="481"/>
            <ac:spMk id="2" creationId="{6E7F87C2-7ACD-3C02-6300-FA9D81C9676D}"/>
          </ac:spMkLst>
        </pc:spChg>
      </pc:sldChg>
      <pc:sldChg chg="del">
        <pc:chgData name="Rabab Gomaa" userId="171d4a888b575b49" providerId="LiveId" clId="{88DEC368-C2B9-4CA8-9E3C-C832ECFB61A3}" dt="2023-05-15T03:14:49.697" v="204" actId="2696"/>
        <pc:sldMkLst>
          <pc:docMk/>
          <pc:sldMk cId="2602330543" sldId="482"/>
        </pc:sldMkLst>
      </pc:sldChg>
      <pc:sldChg chg="modSp mod ord">
        <pc:chgData name="Rabab Gomaa" userId="171d4a888b575b49" providerId="LiveId" clId="{88DEC368-C2B9-4CA8-9E3C-C832ECFB61A3}" dt="2023-06-04T01:00:01.153" v="1159"/>
        <pc:sldMkLst>
          <pc:docMk/>
          <pc:sldMk cId="2046904101" sldId="483"/>
        </pc:sldMkLst>
        <pc:spChg chg="mod">
          <ac:chgData name="Rabab Gomaa" userId="171d4a888b575b49" providerId="LiveId" clId="{88DEC368-C2B9-4CA8-9E3C-C832ECFB61A3}" dt="2023-05-15T03:32:55.205" v="284" actId="313"/>
          <ac:spMkLst>
            <pc:docMk/>
            <pc:sldMk cId="2046904101" sldId="483"/>
            <ac:spMk id="4" creationId="{BAE1EA51-31A2-96F8-3C46-287BB206F169}"/>
          </ac:spMkLst>
        </pc:spChg>
      </pc:sldChg>
      <pc:sldChg chg="modSp mod ord modNotesTx">
        <pc:chgData name="Rabab Gomaa" userId="171d4a888b575b49" providerId="LiveId" clId="{88DEC368-C2B9-4CA8-9E3C-C832ECFB61A3}" dt="2023-06-04T01:12:30.587" v="1544" actId="20577"/>
        <pc:sldMkLst>
          <pc:docMk/>
          <pc:sldMk cId="782071910" sldId="485"/>
        </pc:sldMkLst>
        <pc:spChg chg="mod">
          <ac:chgData name="Rabab Gomaa" userId="171d4a888b575b49" providerId="LiveId" clId="{88DEC368-C2B9-4CA8-9E3C-C832ECFB61A3}" dt="2023-06-04T01:12:30.587" v="1544" actId="20577"/>
          <ac:spMkLst>
            <pc:docMk/>
            <pc:sldMk cId="782071910" sldId="485"/>
            <ac:spMk id="6" creationId="{00000000-0000-0000-0000-000000000000}"/>
          </ac:spMkLst>
        </pc:spChg>
      </pc:sldChg>
      <pc:sldChg chg="addSp modSp mod">
        <pc:chgData name="Rabab Gomaa" userId="171d4a888b575b49" providerId="LiveId" clId="{88DEC368-C2B9-4CA8-9E3C-C832ECFB61A3}" dt="2023-05-15T03:57:07.798" v="333" actId="20577"/>
        <pc:sldMkLst>
          <pc:docMk/>
          <pc:sldMk cId="3121202956" sldId="486"/>
        </pc:sldMkLst>
        <pc:spChg chg="add mod">
          <ac:chgData name="Rabab Gomaa" userId="171d4a888b575b49" providerId="LiveId" clId="{88DEC368-C2B9-4CA8-9E3C-C832ECFB61A3}" dt="2023-05-15T03:57:07.798" v="333" actId="20577"/>
          <ac:spMkLst>
            <pc:docMk/>
            <pc:sldMk cId="3121202956" sldId="486"/>
            <ac:spMk id="2" creationId="{DB4F57D6-F7E4-E021-C544-86A200DE7C76}"/>
          </ac:spMkLst>
        </pc:spChg>
      </pc:sldChg>
      <pc:sldChg chg="addSp delSp modSp add mod ord modNotesTx">
        <pc:chgData name="Rabab Gomaa" userId="171d4a888b575b49" providerId="LiveId" clId="{88DEC368-C2B9-4CA8-9E3C-C832ECFB61A3}" dt="2023-06-04T01:11:57.560" v="1537" actId="207"/>
        <pc:sldMkLst>
          <pc:docMk/>
          <pc:sldMk cId="3077806816" sldId="487"/>
        </pc:sldMkLst>
        <pc:spChg chg="del">
          <ac:chgData name="Rabab Gomaa" userId="171d4a888b575b49" providerId="LiveId" clId="{88DEC368-C2B9-4CA8-9E3C-C832ECFB61A3}" dt="2023-05-23T20:59:55.643" v="369" actId="478"/>
          <ac:spMkLst>
            <pc:docMk/>
            <pc:sldMk cId="3077806816" sldId="487"/>
            <ac:spMk id="7" creationId="{98018D50-2BEC-6E68-C4E5-FAAABD55D659}"/>
          </ac:spMkLst>
        </pc:spChg>
        <pc:spChg chg="mod">
          <ac:chgData name="Rabab Gomaa" userId="171d4a888b575b49" providerId="LiveId" clId="{88DEC368-C2B9-4CA8-9E3C-C832ECFB61A3}" dt="2023-05-23T21:07:04.315" v="404" actId="113"/>
          <ac:spMkLst>
            <pc:docMk/>
            <pc:sldMk cId="3077806816" sldId="487"/>
            <ac:spMk id="8" creationId="{00000000-0000-0000-0000-000000000000}"/>
          </ac:spMkLst>
        </pc:spChg>
        <pc:spChg chg="del">
          <ac:chgData name="Rabab Gomaa" userId="171d4a888b575b49" providerId="LiveId" clId="{88DEC368-C2B9-4CA8-9E3C-C832ECFB61A3}" dt="2023-05-23T20:59:55.643" v="369" actId="478"/>
          <ac:spMkLst>
            <pc:docMk/>
            <pc:sldMk cId="3077806816" sldId="487"/>
            <ac:spMk id="10" creationId="{2756527D-77CC-D2CA-7D80-7818510C8D54}"/>
          </ac:spMkLst>
        </pc:spChg>
        <pc:spChg chg="del">
          <ac:chgData name="Rabab Gomaa" userId="171d4a888b575b49" providerId="LiveId" clId="{88DEC368-C2B9-4CA8-9E3C-C832ECFB61A3}" dt="2023-05-23T20:59:55.643" v="369" actId="478"/>
          <ac:spMkLst>
            <pc:docMk/>
            <pc:sldMk cId="3077806816" sldId="487"/>
            <ac:spMk id="13" creationId="{1E2B35D3-1C44-122E-61B7-75E96171624A}"/>
          </ac:spMkLst>
        </pc:spChg>
        <pc:spChg chg="del">
          <ac:chgData name="Rabab Gomaa" userId="171d4a888b575b49" providerId="LiveId" clId="{88DEC368-C2B9-4CA8-9E3C-C832ECFB61A3}" dt="2023-05-23T20:59:55.643" v="369" actId="478"/>
          <ac:spMkLst>
            <pc:docMk/>
            <pc:sldMk cId="3077806816" sldId="487"/>
            <ac:spMk id="15" creationId="{148E70E4-2A3F-5FCB-3B62-6C1CEEFF5C74}"/>
          </ac:spMkLst>
        </pc:spChg>
        <pc:spChg chg="add mod">
          <ac:chgData name="Rabab Gomaa" userId="171d4a888b575b49" providerId="LiveId" clId="{88DEC368-C2B9-4CA8-9E3C-C832ECFB61A3}" dt="2023-06-04T01:11:57.560" v="1537" actId="207"/>
          <ac:spMkLst>
            <pc:docMk/>
            <pc:sldMk cId="3077806816" sldId="487"/>
            <ac:spMk id="16" creationId="{39D81B34-B92D-3318-2508-639EFD7EC857}"/>
          </ac:spMkLst>
        </pc:spChg>
        <pc:picChg chg="del">
          <ac:chgData name="Rabab Gomaa" userId="171d4a888b575b49" providerId="LiveId" clId="{88DEC368-C2B9-4CA8-9E3C-C832ECFB61A3}" dt="2023-05-23T20:59:55.643" v="369" actId="478"/>
          <ac:picMkLst>
            <pc:docMk/>
            <pc:sldMk cId="3077806816" sldId="487"/>
            <ac:picMk id="2" creationId="{D3407A10-0E79-042C-C723-65AAA3C7B402}"/>
          </ac:picMkLst>
        </pc:picChg>
        <pc:picChg chg="del">
          <ac:chgData name="Rabab Gomaa" userId="171d4a888b575b49" providerId="LiveId" clId="{88DEC368-C2B9-4CA8-9E3C-C832ECFB61A3}" dt="2023-05-23T20:59:55.643" v="369" actId="478"/>
          <ac:picMkLst>
            <pc:docMk/>
            <pc:sldMk cId="3077806816" sldId="487"/>
            <ac:picMk id="3" creationId="{936073FF-9E9E-EB23-4804-2C31F1D8C294}"/>
          </ac:picMkLst>
        </pc:picChg>
        <pc:picChg chg="del">
          <ac:chgData name="Rabab Gomaa" userId="171d4a888b575b49" providerId="LiveId" clId="{88DEC368-C2B9-4CA8-9E3C-C832ECFB61A3}" dt="2023-05-23T20:59:55.643" v="369" actId="478"/>
          <ac:picMkLst>
            <pc:docMk/>
            <pc:sldMk cId="3077806816" sldId="487"/>
            <ac:picMk id="4" creationId="{F08BA695-3094-877A-ED61-AFA35AB5320C}"/>
          </ac:picMkLst>
        </pc:picChg>
        <pc:picChg chg="del">
          <ac:chgData name="Rabab Gomaa" userId="171d4a888b575b49" providerId="LiveId" clId="{88DEC368-C2B9-4CA8-9E3C-C832ECFB61A3}" dt="2023-05-23T20:59:55.643" v="369" actId="478"/>
          <ac:picMkLst>
            <pc:docMk/>
            <pc:sldMk cId="3077806816" sldId="487"/>
            <ac:picMk id="9" creationId="{8D77CF3F-6278-77F1-31B7-52F6627BBB48}"/>
          </ac:picMkLst>
        </pc:picChg>
        <pc:picChg chg="del">
          <ac:chgData name="Rabab Gomaa" userId="171d4a888b575b49" providerId="LiveId" clId="{88DEC368-C2B9-4CA8-9E3C-C832ECFB61A3}" dt="2023-05-23T20:59:55.643" v="369" actId="478"/>
          <ac:picMkLst>
            <pc:docMk/>
            <pc:sldMk cId="3077806816" sldId="487"/>
            <ac:picMk id="11" creationId="{76AB744A-18D6-E2CC-3C22-EBC11A5BB78A}"/>
          </ac:picMkLst>
        </pc:picChg>
        <pc:picChg chg="del">
          <ac:chgData name="Rabab Gomaa" userId="171d4a888b575b49" providerId="LiveId" clId="{88DEC368-C2B9-4CA8-9E3C-C832ECFB61A3}" dt="2023-05-23T20:59:55.643" v="369" actId="478"/>
          <ac:picMkLst>
            <pc:docMk/>
            <pc:sldMk cId="3077806816" sldId="487"/>
            <ac:picMk id="12" creationId="{E77CC7B6-8B3F-6051-4E86-F7766B6C8449}"/>
          </ac:picMkLst>
        </pc:picChg>
        <pc:picChg chg="del">
          <ac:chgData name="Rabab Gomaa" userId="171d4a888b575b49" providerId="LiveId" clId="{88DEC368-C2B9-4CA8-9E3C-C832ECFB61A3}" dt="2023-05-23T20:59:55.643" v="369" actId="478"/>
          <ac:picMkLst>
            <pc:docMk/>
            <pc:sldMk cId="3077806816" sldId="487"/>
            <ac:picMk id="14" creationId="{6203795A-857D-7185-423A-A50A061C8459}"/>
          </ac:picMkLst>
        </pc:picChg>
      </pc:sldChg>
      <pc:sldChg chg="add">
        <pc:chgData name="Rabab Gomaa" userId="171d4a888b575b49" providerId="LiveId" clId="{88DEC368-C2B9-4CA8-9E3C-C832ECFB61A3}" dt="2023-06-04T00:19:27.663" v="729"/>
        <pc:sldMkLst>
          <pc:docMk/>
          <pc:sldMk cId="4236823958" sldId="488"/>
        </pc:sldMkLst>
      </pc:sldChg>
      <pc:sldChg chg="addSp delSp modSp add del mod ord modNotesTx">
        <pc:chgData name="Rabab Gomaa" userId="171d4a888b575b49" providerId="LiveId" clId="{88DEC368-C2B9-4CA8-9E3C-C832ECFB61A3}" dt="2023-06-04T01:04:44.603" v="1270" actId="47"/>
        <pc:sldMkLst>
          <pc:docMk/>
          <pc:sldMk cId="311716447" sldId="489"/>
        </pc:sldMkLst>
        <pc:spChg chg="del">
          <ac:chgData name="Rabab Gomaa" userId="171d4a888b575b49" providerId="LiveId" clId="{88DEC368-C2B9-4CA8-9E3C-C832ECFB61A3}" dt="2023-06-04T01:03:43.630" v="1236" actId="478"/>
          <ac:spMkLst>
            <pc:docMk/>
            <pc:sldMk cId="311716447" sldId="489"/>
            <ac:spMk id="2" creationId="{EA6EF91C-C448-3C5C-015D-F7A191739B87}"/>
          </ac:spMkLst>
        </pc:spChg>
        <pc:spChg chg="mod">
          <ac:chgData name="Rabab Gomaa" userId="171d4a888b575b49" providerId="LiveId" clId="{88DEC368-C2B9-4CA8-9E3C-C832ECFB61A3}" dt="2023-06-04T01:04:10.356" v="1258" actId="20577"/>
          <ac:spMkLst>
            <pc:docMk/>
            <pc:sldMk cId="311716447" sldId="489"/>
            <ac:spMk id="6" creationId="{00000000-0000-0000-0000-000000000000}"/>
          </ac:spMkLst>
        </pc:spChg>
        <pc:spChg chg="del">
          <ac:chgData name="Rabab Gomaa" userId="171d4a888b575b49" providerId="LiveId" clId="{88DEC368-C2B9-4CA8-9E3C-C832ECFB61A3}" dt="2023-06-04T00:28:08.810" v="822" actId="478"/>
          <ac:spMkLst>
            <pc:docMk/>
            <pc:sldMk cId="311716447" sldId="489"/>
            <ac:spMk id="8" creationId="{00000000-0000-0000-0000-000000000000}"/>
          </ac:spMkLst>
        </pc:spChg>
        <pc:spChg chg="del">
          <ac:chgData name="Rabab Gomaa" userId="171d4a888b575b49" providerId="LiveId" clId="{88DEC368-C2B9-4CA8-9E3C-C832ECFB61A3}" dt="2023-06-04T00:34:31.329" v="845" actId="478"/>
          <ac:spMkLst>
            <pc:docMk/>
            <pc:sldMk cId="311716447" sldId="489"/>
            <ac:spMk id="10" creationId="{CD63C695-292B-416F-E585-DBFDC598E963}"/>
          </ac:spMkLst>
        </pc:spChg>
        <pc:spChg chg="add del mod">
          <ac:chgData name="Rabab Gomaa" userId="171d4a888b575b49" providerId="LiveId" clId="{88DEC368-C2B9-4CA8-9E3C-C832ECFB61A3}" dt="2023-06-04T00:34:29.467" v="844" actId="478"/>
          <ac:spMkLst>
            <pc:docMk/>
            <pc:sldMk cId="311716447" sldId="489"/>
            <ac:spMk id="11" creationId="{50232241-1914-196E-A827-00CE401B89DE}"/>
          </ac:spMkLst>
        </pc:spChg>
        <pc:spChg chg="add mod">
          <ac:chgData name="Rabab Gomaa" userId="171d4a888b575b49" providerId="LiveId" clId="{88DEC368-C2B9-4CA8-9E3C-C832ECFB61A3}" dt="2023-06-04T00:44:39.215" v="1051" actId="20577"/>
          <ac:spMkLst>
            <pc:docMk/>
            <pc:sldMk cId="311716447" sldId="489"/>
            <ac:spMk id="12" creationId="{D0FCAE70-AE71-F16B-7BFD-0921522BD8BB}"/>
          </ac:spMkLst>
        </pc:spChg>
        <pc:spChg chg="add mod">
          <ac:chgData name="Rabab Gomaa" userId="171d4a888b575b49" providerId="LiveId" clId="{88DEC368-C2B9-4CA8-9E3C-C832ECFB61A3}" dt="2023-06-04T00:44:28.919" v="1049" actId="113"/>
          <ac:spMkLst>
            <pc:docMk/>
            <pc:sldMk cId="311716447" sldId="489"/>
            <ac:spMk id="13" creationId="{34C313BC-D104-488F-4CF8-FC6BA5338743}"/>
          </ac:spMkLst>
        </pc:spChg>
        <pc:spChg chg="add mod">
          <ac:chgData name="Rabab Gomaa" userId="171d4a888b575b49" providerId="LiveId" clId="{88DEC368-C2B9-4CA8-9E3C-C832ECFB61A3}" dt="2023-06-04T00:35:55.702" v="872" actId="20577"/>
          <ac:spMkLst>
            <pc:docMk/>
            <pc:sldMk cId="311716447" sldId="489"/>
            <ac:spMk id="14" creationId="{DDCDFFD1-C409-EE07-B53F-2C3FCC275D21}"/>
          </ac:spMkLst>
        </pc:spChg>
        <pc:grpChg chg="del">
          <ac:chgData name="Rabab Gomaa" userId="171d4a888b575b49" providerId="LiveId" clId="{88DEC368-C2B9-4CA8-9E3C-C832ECFB61A3}" dt="2023-06-04T00:34:29.467" v="844" actId="478"/>
          <ac:grpSpMkLst>
            <pc:docMk/>
            <pc:sldMk cId="311716447" sldId="489"/>
            <ac:grpSpMk id="4" creationId="{C87202D8-9C55-3A92-58F2-327209FAC3D8}"/>
          </ac:grpSpMkLst>
        </pc:grpChg>
      </pc:sldChg>
      <pc:sldChg chg="addSp delSp modSp add del mod ord">
        <pc:chgData name="Rabab Gomaa" userId="171d4a888b575b49" providerId="LiveId" clId="{88DEC368-C2B9-4CA8-9E3C-C832ECFB61A3}" dt="2023-06-04T00:59:48.692" v="1156" actId="2696"/>
        <pc:sldMkLst>
          <pc:docMk/>
          <pc:sldMk cId="3948851357" sldId="490"/>
        </pc:sldMkLst>
        <pc:spChg chg="del">
          <ac:chgData name="Rabab Gomaa" userId="171d4a888b575b49" providerId="LiveId" clId="{88DEC368-C2B9-4CA8-9E3C-C832ECFB61A3}" dt="2023-06-04T00:37:48.017" v="958" actId="21"/>
          <ac:spMkLst>
            <pc:docMk/>
            <pc:sldMk cId="3948851357" sldId="490"/>
            <ac:spMk id="2" creationId="{EA6EF91C-C448-3C5C-015D-F7A191739B87}"/>
          </ac:spMkLst>
        </pc:spChg>
        <pc:spChg chg="mod">
          <ac:chgData name="Rabab Gomaa" userId="171d4a888b575b49" providerId="LiveId" clId="{88DEC368-C2B9-4CA8-9E3C-C832ECFB61A3}" dt="2023-06-04T00:37:18.500" v="949" actId="20577"/>
          <ac:spMkLst>
            <pc:docMk/>
            <pc:sldMk cId="3948851357" sldId="490"/>
            <ac:spMk id="6" creationId="{00000000-0000-0000-0000-000000000000}"/>
          </ac:spMkLst>
        </pc:spChg>
        <pc:spChg chg="del">
          <ac:chgData name="Rabab Gomaa" userId="171d4a888b575b49" providerId="LiveId" clId="{88DEC368-C2B9-4CA8-9E3C-C832ECFB61A3}" dt="2023-06-04T00:37:34.289" v="953" actId="478"/>
          <ac:spMkLst>
            <pc:docMk/>
            <pc:sldMk cId="3948851357" sldId="490"/>
            <ac:spMk id="10" creationId="{CD63C695-292B-416F-E585-DBFDC598E963}"/>
          </ac:spMkLst>
        </pc:spChg>
        <pc:spChg chg="del">
          <ac:chgData name="Rabab Gomaa" userId="171d4a888b575b49" providerId="LiveId" clId="{88DEC368-C2B9-4CA8-9E3C-C832ECFB61A3}" dt="2023-06-04T00:37:30.631" v="951" actId="478"/>
          <ac:spMkLst>
            <pc:docMk/>
            <pc:sldMk cId="3948851357" sldId="490"/>
            <ac:spMk id="11" creationId="{50232241-1914-196E-A827-00CE401B89DE}"/>
          </ac:spMkLst>
        </pc:spChg>
        <pc:spChg chg="mod">
          <ac:chgData name="Rabab Gomaa" userId="171d4a888b575b49" providerId="LiveId" clId="{88DEC368-C2B9-4CA8-9E3C-C832ECFB61A3}" dt="2023-06-04T00:57:09.667" v="1152" actId="14100"/>
          <ac:spMkLst>
            <pc:docMk/>
            <pc:sldMk cId="3948851357" sldId="490"/>
            <ac:spMk id="13" creationId="{12C5E2EE-78B7-B6FF-2BED-73BF8A320FEF}"/>
          </ac:spMkLst>
        </pc:spChg>
        <pc:grpChg chg="del">
          <ac:chgData name="Rabab Gomaa" userId="171d4a888b575b49" providerId="LiveId" clId="{88DEC368-C2B9-4CA8-9E3C-C832ECFB61A3}" dt="2023-06-04T00:37:32.722" v="952" actId="478"/>
          <ac:grpSpMkLst>
            <pc:docMk/>
            <pc:sldMk cId="3948851357" sldId="490"/>
            <ac:grpSpMk id="4" creationId="{C87202D8-9C55-3A92-58F2-327209FAC3D8}"/>
          </ac:grpSpMkLst>
        </pc:grpChg>
        <pc:grpChg chg="add mod">
          <ac:chgData name="Rabab Gomaa" userId="171d4a888b575b49" providerId="LiveId" clId="{88DEC368-C2B9-4CA8-9E3C-C832ECFB61A3}" dt="2023-06-04T00:57:09.667" v="1152" actId="14100"/>
          <ac:grpSpMkLst>
            <pc:docMk/>
            <pc:sldMk cId="3948851357" sldId="490"/>
            <ac:grpSpMk id="8" creationId="{609C1DC7-82F6-797F-6CD6-20948892B608}"/>
          </ac:grpSpMkLst>
        </pc:grpChg>
        <pc:picChg chg="add mod">
          <ac:chgData name="Rabab Gomaa" userId="171d4a888b575b49" providerId="LiveId" clId="{88DEC368-C2B9-4CA8-9E3C-C832ECFB61A3}" dt="2023-06-04T00:57:14.236" v="1154" actId="1076"/>
          <ac:picMkLst>
            <pc:docMk/>
            <pc:sldMk cId="3948851357" sldId="490"/>
            <ac:picMk id="3" creationId="{AB70E5AB-1022-9FC2-3B06-3CEC9F61EF26}"/>
          </ac:picMkLst>
        </pc:picChg>
        <pc:picChg chg="mod">
          <ac:chgData name="Rabab Gomaa" userId="171d4a888b575b49" providerId="LiveId" clId="{88DEC368-C2B9-4CA8-9E3C-C832ECFB61A3}" dt="2023-06-04T00:57:09.667" v="1152" actId="14100"/>
          <ac:picMkLst>
            <pc:docMk/>
            <pc:sldMk cId="3948851357" sldId="490"/>
            <ac:picMk id="12" creationId="{38AEE8FA-729B-2C4D-61A8-14AD2B511F9A}"/>
          </ac:picMkLst>
        </pc:picChg>
        <pc:cxnChg chg="mod">
          <ac:chgData name="Rabab Gomaa" userId="171d4a888b575b49" providerId="LiveId" clId="{88DEC368-C2B9-4CA8-9E3C-C832ECFB61A3}" dt="2023-06-04T00:57:09.667" v="1152" actId="14100"/>
          <ac:cxnSpMkLst>
            <pc:docMk/>
            <pc:sldMk cId="3948851357" sldId="490"/>
            <ac:cxnSpMk id="14" creationId="{EFCF7714-FA00-C58E-81D4-BD183DFFBCAA}"/>
          </ac:cxnSpMkLst>
        </pc:cxnChg>
      </pc:sldChg>
      <pc:sldChg chg="addSp delSp modSp add mod ord">
        <pc:chgData name="Rabab Gomaa" userId="171d4a888b575b49" providerId="LiveId" clId="{88DEC368-C2B9-4CA8-9E3C-C832ECFB61A3}" dt="2023-06-04T00:42:55.914" v="1036" actId="478"/>
        <pc:sldMkLst>
          <pc:docMk/>
          <pc:sldMk cId="3372807416" sldId="491"/>
        </pc:sldMkLst>
        <pc:spChg chg="mod">
          <ac:chgData name="Rabab Gomaa" userId="171d4a888b575b49" providerId="LiveId" clId="{88DEC368-C2B9-4CA8-9E3C-C832ECFB61A3}" dt="2023-06-04T00:40:32.950" v="1006" actId="20577"/>
          <ac:spMkLst>
            <pc:docMk/>
            <pc:sldMk cId="3372807416" sldId="491"/>
            <ac:spMk id="2" creationId="{00000000-0000-0000-0000-000000000000}"/>
          </ac:spMkLst>
        </pc:spChg>
        <pc:spChg chg="del mod">
          <ac:chgData name="Rabab Gomaa" userId="171d4a888b575b49" providerId="LiveId" clId="{88DEC368-C2B9-4CA8-9E3C-C832ECFB61A3}" dt="2023-06-04T00:42:55.914" v="1036" actId="478"/>
          <ac:spMkLst>
            <pc:docMk/>
            <pc:sldMk cId="3372807416" sldId="491"/>
            <ac:spMk id="3" creationId="{00000000-0000-0000-0000-000000000000}"/>
          </ac:spMkLst>
        </pc:spChg>
        <pc:spChg chg="add mod">
          <ac:chgData name="Rabab Gomaa" userId="171d4a888b575b49" providerId="LiveId" clId="{88DEC368-C2B9-4CA8-9E3C-C832ECFB61A3}" dt="2023-06-04T00:42:55.914" v="1036" actId="478"/>
          <ac:spMkLst>
            <pc:docMk/>
            <pc:sldMk cId="3372807416" sldId="491"/>
            <ac:spMk id="6" creationId="{AD9213EE-020F-02DC-3FD1-9AAA03B8432C}"/>
          </ac:spMkLst>
        </pc:spChg>
      </pc:sldChg>
      <pc:sldChg chg="addSp delSp modSp add mod modNotesTx">
        <pc:chgData name="Rabab Gomaa" userId="171d4a888b575b49" providerId="LiveId" clId="{88DEC368-C2B9-4CA8-9E3C-C832ECFB61A3}" dt="2023-06-04T01:12:11.532" v="1539" actId="13244"/>
        <pc:sldMkLst>
          <pc:docMk/>
          <pc:sldMk cId="863714767" sldId="492"/>
        </pc:sldMkLst>
        <pc:spChg chg="del">
          <ac:chgData name="Rabab Gomaa" userId="171d4a888b575b49" providerId="LiveId" clId="{88DEC368-C2B9-4CA8-9E3C-C832ECFB61A3}" dt="2023-06-04T00:46:23.949" v="1078" actId="478"/>
          <ac:spMkLst>
            <pc:docMk/>
            <pc:sldMk cId="863714767" sldId="492"/>
            <ac:spMk id="2" creationId="{EA6EF91C-C448-3C5C-015D-F7A191739B87}"/>
          </ac:spMkLst>
        </pc:spChg>
        <pc:spChg chg="mod">
          <ac:chgData name="Rabab Gomaa" userId="171d4a888b575b49" providerId="LiveId" clId="{88DEC368-C2B9-4CA8-9E3C-C832ECFB61A3}" dt="2023-06-04T01:00:45.026" v="1178" actId="20577"/>
          <ac:spMkLst>
            <pc:docMk/>
            <pc:sldMk cId="863714767" sldId="492"/>
            <ac:spMk id="6" creationId="{00000000-0000-0000-0000-000000000000}"/>
          </ac:spMkLst>
        </pc:spChg>
        <pc:spChg chg="add del mod">
          <ac:chgData name="Rabab Gomaa" userId="171d4a888b575b49" providerId="LiveId" clId="{88DEC368-C2B9-4CA8-9E3C-C832ECFB61A3}" dt="2023-06-04T00:53:39.365" v="1126" actId="478"/>
          <ac:spMkLst>
            <pc:docMk/>
            <pc:sldMk cId="863714767" sldId="492"/>
            <ac:spMk id="7" creationId="{05971C62-7C25-B35A-49C7-CA93D675CD4C}"/>
          </ac:spMkLst>
        </pc:spChg>
        <pc:spChg chg="add del mod">
          <ac:chgData name="Rabab Gomaa" userId="171d4a888b575b49" providerId="LiveId" clId="{88DEC368-C2B9-4CA8-9E3C-C832ECFB61A3}" dt="2023-06-04T00:53:43.117" v="1127" actId="478"/>
          <ac:spMkLst>
            <pc:docMk/>
            <pc:sldMk cId="863714767" sldId="492"/>
            <ac:spMk id="9" creationId="{76450CB3-F627-91C0-AEB5-A296C60B45A8}"/>
          </ac:spMkLst>
        </pc:spChg>
        <pc:spChg chg="del">
          <ac:chgData name="Rabab Gomaa" userId="171d4a888b575b49" providerId="LiveId" clId="{88DEC368-C2B9-4CA8-9E3C-C832ECFB61A3}" dt="2023-06-04T00:46:19" v="1076" actId="478"/>
          <ac:spMkLst>
            <pc:docMk/>
            <pc:sldMk cId="863714767" sldId="492"/>
            <ac:spMk id="12" creationId="{D0FCAE70-AE71-F16B-7BFD-0921522BD8BB}"/>
          </ac:spMkLst>
        </pc:spChg>
        <pc:spChg chg="del">
          <ac:chgData name="Rabab Gomaa" userId="171d4a888b575b49" providerId="LiveId" clId="{88DEC368-C2B9-4CA8-9E3C-C832ECFB61A3}" dt="2023-06-04T00:46:19" v="1076" actId="478"/>
          <ac:spMkLst>
            <pc:docMk/>
            <pc:sldMk cId="863714767" sldId="492"/>
            <ac:spMk id="13" creationId="{34C313BC-D104-488F-4CF8-FC6BA5338743}"/>
          </ac:spMkLst>
        </pc:spChg>
        <pc:spChg chg="del">
          <ac:chgData name="Rabab Gomaa" userId="171d4a888b575b49" providerId="LiveId" clId="{88DEC368-C2B9-4CA8-9E3C-C832ECFB61A3}" dt="2023-06-04T00:46:19" v="1076" actId="478"/>
          <ac:spMkLst>
            <pc:docMk/>
            <pc:sldMk cId="863714767" sldId="492"/>
            <ac:spMk id="14" creationId="{DDCDFFD1-C409-EE07-B53F-2C3FCC275D21}"/>
          </ac:spMkLst>
        </pc:spChg>
        <pc:spChg chg="add del mod">
          <ac:chgData name="Rabab Gomaa" userId="171d4a888b575b49" providerId="LiveId" clId="{88DEC368-C2B9-4CA8-9E3C-C832ECFB61A3}" dt="2023-06-04T01:06:27.423" v="1290" actId="478"/>
          <ac:spMkLst>
            <pc:docMk/>
            <pc:sldMk cId="863714767" sldId="492"/>
            <ac:spMk id="20" creationId="{407C6A95-4A64-D89D-2B8C-7CDAEDD12E68}"/>
          </ac:spMkLst>
        </pc:spChg>
        <pc:spChg chg="add mod ord">
          <ac:chgData name="Rabab Gomaa" userId="171d4a888b575b49" providerId="LiveId" clId="{88DEC368-C2B9-4CA8-9E3C-C832ECFB61A3}" dt="2023-06-04T01:12:11.532" v="1539" actId="13244"/>
          <ac:spMkLst>
            <pc:docMk/>
            <pc:sldMk cId="863714767" sldId="492"/>
            <ac:spMk id="21" creationId="{00DC0BF3-0001-2798-8147-F7E4BBABC57F}"/>
          </ac:spMkLst>
        </pc:spChg>
        <pc:picChg chg="add del mod">
          <ac:chgData name="Rabab Gomaa" userId="171d4a888b575b49" providerId="LiveId" clId="{88DEC368-C2B9-4CA8-9E3C-C832ECFB61A3}" dt="2023-06-04T00:47:07.325" v="1088" actId="478"/>
          <ac:picMkLst>
            <pc:docMk/>
            <pc:sldMk cId="863714767" sldId="492"/>
            <ac:picMk id="3" creationId="{40895D81-150E-8DE8-019E-B5F126572D35}"/>
          </ac:picMkLst>
        </pc:picChg>
        <pc:picChg chg="add del mod">
          <ac:chgData name="Rabab Gomaa" userId="171d4a888b575b49" providerId="LiveId" clId="{88DEC368-C2B9-4CA8-9E3C-C832ECFB61A3}" dt="2023-06-04T00:47:05.149" v="1087" actId="478"/>
          <ac:picMkLst>
            <pc:docMk/>
            <pc:sldMk cId="863714767" sldId="492"/>
            <ac:picMk id="4" creationId="{0AAE887E-0A8B-A80C-FE46-42964466704B}"/>
          </ac:picMkLst>
        </pc:picChg>
        <pc:picChg chg="add del mod">
          <ac:chgData name="Rabab Gomaa" userId="171d4a888b575b49" providerId="LiveId" clId="{88DEC368-C2B9-4CA8-9E3C-C832ECFB61A3}" dt="2023-06-04T00:54:37.156" v="1136" actId="478"/>
          <ac:picMkLst>
            <pc:docMk/>
            <pc:sldMk cId="863714767" sldId="492"/>
            <ac:picMk id="11" creationId="{26D4AACB-6045-807C-C812-B6B1A5A16863}"/>
          </ac:picMkLst>
        </pc:picChg>
        <pc:picChg chg="add mod">
          <ac:chgData name="Rabab Gomaa" userId="171d4a888b575b49" providerId="LiveId" clId="{88DEC368-C2B9-4CA8-9E3C-C832ECFB61A3}" dt="2023-06-04T01:10:41.054" v="1527" actId="962"/>
          <ac:picMkLst>
            <pc:docMk/>
            <pc:sldMk cId="863714767" sldId="492"/>
            <ac:picMk id="16" creationId="{613B3104-1C88-25BC-81DA-C1892439997F}"/>
          </ac:picMkLst>
        </pc:picChg>
        <pc:picChg chg="add mod">
          <ac:chgData name="Rabab Gomaa" userId="171d4a888b575b49" providerId="LiveId" clId="{88DEC368-C2B9-4CA8-9E3C-C832ECFB61A3}" dt="2023-06-04T01:11:03.021" v="1530" actId="962"/>
          <ac:picMkLst>
            <pc:docMk/>
            <pc:sldMk cId="863714767" sldId="492"/>
            <ac:picMk id="18" creationId="{3C12E234-5A72-671B-BC91-E8FCE8349BD1}"/>
          </ac:picMkLst>
        </pc:picChg>
      </pc:sldChg>
      <pc:sldChg chg="modSp add mod modNotesTx">
        <pc:chgData name="Rabab Gomaa" userId="171d4a888b575b49" providerId="LiveId" clId="{88DEC368-C2B9-4CA8-9E3C-C832ECFB61A3}" dt="2023-06-04T01:07:19.330" v="1422" actId="20577"/>
        <pc:sldMkLst>
          <pc:docMk/>
          <pc:sldMk cId="3441707665" sldId="493"/>
        </pc:sldMkLst>
        <pc:spChg chg="mod">
          <ac:chgData name="Rabab Gomaa" userId="171d4a888b575b49" providerId="LiveId" clId="{88DEC368-C2B9-4CA8-9E3C-C832ECFB61A3}" dt="2023-06-04T01:01:29.770" v="1212" actId="20577"/>
          <ac:spMkLst>
            <pc:docMk/>
            <pc:sldMk cId="3441707665" sldId="493"/>
            <ac:spMk id="6" creationId="{00000000-0000-0000-0000-000000000000}"/>
          </ac:spMkLst>
        </pc:spChg>
        <pc:picChg chg="mod">
          <ac:chgData name="Rabab Gomaa" userId="171d4a888b575b49" providerId="LiveId" clId="{88DEC368-C2B9-4CA8-9E3C-C832ECFB61A3}" dt="2023-06-04T01:01:39.600" v="1230" actId="1036"/>
          <ac:picMkLst>
            <pc:docMk/>
            <pc:sldMk cId="3441707665" sldId="493"/>
            <ac:picMk id="3" creationId="{40895D81-150E-8DE8-019E-B5F126572D35}"/>
          </ac:picMkLst>
        </pc:picChg>
        <pc:picChg chg="mod">
          <ac:chgData name="Rabab Gomaa" userId="171d4a888b575b49" providerId="LiveId" clId="{88DEC368-C2B9-4CA8-9E3C-C832ECFB61A3}" dt="2023-06-04T01:01:39.600" v="1230" actId="1036"/>
          <ac:picMkLst>
            <pc:docMk/>
            <pc:sldMk cId="3441707665" sldId="493"/>
            <ac:picMk id="4" creationId="{0AAE887E-0A8B-A80C-FE46-42964466704B}"/>
          </ac:picMkLst>
        </pc:picChg>
      </pc:sldChg>
      <pc:sldMasterChg chg="delSldLayout">
        <pc:chgData name="Rabab Gomaa" userId="171d4a888b575b49" providerId="LiveId" clId="{88DEC368-C2B9-4CA8-9E3C-C832ECFB61A3}" dt="2023-06-04T00:56:53.983" v="1149" actId="47"/>
        <pc:sldMasterMkLst>
          <pc:docMk/>
          <pc:sldMasterMk cId="3683788119" sldId="2147483648"/>
        </pc:sldMasterMkLst>
        <pc:sldLayoutChg chg="del">
          <pc:chgData name="Rabab Gomaa" userId="171d4a888b575b49" providerId="LiveId" clId="{88DEC368-C2B9-4CA8-9E3C-C832ECFB61A3}" dt="2023-06-04T00:56:53.983" v="1149" actId="47"/>
          <pc:sldLayoutMkLst>
            <pc:docMk/>
            <pc:sldMasterMk cId="3683788119" sldId="2147483648"/>
            <pc:sldLayoutMk cId="1914125526" sldId="2147483704"/>
          </pc:sldLayoutMkLst>
        </pc:sldLayoutChg>
      </pc:sldMasterChg>
    </pc:docChg>
  </pc:docChgLst>
  <pc:docChgLst>
    <pc:chgData name="Rabab Gomaa" userId="171d4a888b575b49" providerId="LiveId" clId="{1DCA0113-A29B-4700-95C1-BDF62DFC9126}"/>
    <pc:docChg chg="undo custSel addSld delSld modSld replTag">
      <pc:chgData name="Rabab Gomaa" userId="171d4a888b575b49" providerId="LiveId" clId="{1DCA0113-A29B-4700-95C1-BDF62DFC9126}" dt="2023-05-06T22:35:54.167" v="2630" actId="47"/>
      <pc:docMkLst>
        <pc:docMk/>
      </pc:docMkLst>
      <pc:sldChg chg="modSp mod">
        <pc:chgData name="Rabab Gomaa" userId="171d4a888b575b49" providerId="LiveId" clId="{1DCA0113-A29B-4700-95C1-BDF62DFC9126}" dt="2023-04-30T03:57:31.857" v="2006" actId="962"/>
        <pc:sldMkLst>
          <pc:docMk/>
          <pc:sldMk cId="2569493399" sldId="394"/>
        </pc:sldMkLst>
        <pc:spChg chg="mod">
          <ac:chgData name="Rabab Gomaa" userId="171d4a888b575b49" providerId="LiveId" clId="{1DCA0113-A29B-4700-95C1-BDF62DFC9126}" dt="2023-04-30T03:57:29.962" v="2004" actId="962"/>
          <ac:spMkLst>
            <pc:docMk/>
            <pc:sldMk cId="2569493399" sldId="394"/>
            <ac:spMk id="12" creationId="{5459A941-5FD3-D959-E371-7B7B4B0517C7}"/>
          </ac:spMkLst>
        </pc:spChg>
        <pc:picChg chg="mod">
          <ac:chgData name="Rabab Gomaa" userId="171d4a888b575b49" providerId="LiveId" clId="{1DCA0113-A29B-4700-95C1-BDF62DFC9126}" dt="2023-04-30T03:57:31.857" v="2006" actId="962"/>
          <ac:picMkLst>
            <pc:docMk/>
            <pc:sldMk cId="2569493399" sldId="394"/>
            <ac:picMk id="11" creationId="{08E16AF6-D3D4-9652-6A84-F4BC252F6D98}"/>
          </ac:picMkLst>
        </pc:picChg>
      </pc:sldChg>
      <pc:sldChg chg="modSp mod">
        <pc:chgData name="Rabab Gomaa" userId="171d4a888b575b49" providerId="LiveId" clId="{1DCA0113-A29B-4700-95C1-BDF62DFC9126}" dt="2023-04-30T04:16:32.580" v="2290" actId="13244"/>
        <pc:sldMkLst>
          <pc:docMk/>
          <pc:sldMk cId="3413380888" sldId="421"/>
        </pc:sldMkLst>
        <pc:spChg chg="mod">
          <ac:chgData name="Rabab Gomaa" userId="171d4a888b575b49" providerId="LiveId" clId="{1DCA0113-A29B-4700-95C1-BDF62DFC9126}" dt="2023-04-30T04:02:23.031" v="2150" actId="14100"/>
          <ac:spMkLst>
            <pc:docMk/>
            <pc:sldMk cId="3413380888" sldId="421"/>
            <ac:spMk id="8" creationId="{00000000-0000-0000-0000-000000000000}"/>
          </ac:spMkLst>
        </pc:spChg>
        <pc:spChg chg="mod">
          <ac:chgData name="Rabab Gomaa" userId="171d4a888b575b49" providerId="LiveId" clId="{1DCA0113-A29B-4700-95C1-BDF62DFC9126}" dt="2023-04-30T04:02:13.653" v="2147" actId="20577"/>
          <ac:spMkLst>
            <pc:docMk/>
            <pc:sldMk cId="3413380888" sldId="421"/>
            <ac:spMk id="16" creationId="{9C7FA7A6-CC41-CF09-C87D-BCF90F5E098D}"/>
          </ac:spMkLst>
        </pc:spChg>
        <pc:grpChg chg="mod">
          <ac:chgData name="Rabab Gomaa" userId="171d4a888b575b49" providerId="LiveId" clId="{1DCA0113-A29B-4700-95C1-BDF62DFC9126}" dt="2023-04-30T04:16:26.624" v="2288" actId="13244"/>
          <ac:grpSpMkLst>
            <pc:docMk/>
            <pc:sldMk cId="3413380888" sldId="421"/>
            <ac:grpSpMk id="11" creationId="{60481A76-3D14-1415-9048-5D447D3561B2}"/>
          </ac:grpSpMkLst>
        </pc:grpChg>
        <pc:picChg chg="mod">
          <ac:chgData name="Rabab Gomaa" userId="171d4a888b575b49" providerId="LiveId" clId="{1DCA0113-A29B-4700-95C1-BDF62DFC9126}" dt="2023-04-30T04:16:32.580" v="2290" actId="13244"/>
          <ac:picMkLst>
            <pc:docMk/>
            <pc:sldMk cId="3413380888" sldId="421"/>
            <ac:picMk id="3" creationId="{5A01897E-FC72-4B7C-E170-70D54A8F7869}"/>
          </ac:picMkLst>
        </pc:picChg>
      </pc:sldChg>
      <pc:sldChg chg="modSp mod">
        <pc:chgData name="Rabab Gomaa" userId="171d4a888b575b49" providerId="LiveId" clId="{1DCA0113-A29B-4700-95C1-BDF62DFC9126}" dt="2023-04-24T18:06:04.889" v="2" actId="20577"/>
        <pc:sldMkLst>
          <pc:docMk/>
          <pc:sldMk cId="475122073" sldId="422"/>
        </pc:sldMkLst>
        <pc:spChg chg="mod">
          <ac:chgData name="Rabab Gomaa" userId="171d4a888b575b49" providerId="LiveId" clId="{1DCA0113-A29B-4700-95C1-BDF62DFC9126}" dt="2023-04-24T18:06:04.889" v="2" actId="20577"/>
          <ac:spMkLst>
            <pc:docMk/>
            <pc:sldMk cId="475122073" sldId="422"/>
            <ac:spMk id="8" creationId="{00000000-0000-0000-0000-000000000000}"/>
          </ac:spMkLst>
        </pc:spChg>
      </pc:sldChg>
      <pc:sldChg chg="modSp mod">
        <pc:chgData name="Rabab Gomaa" userId="171d4a888b575b49" providerId="LiveId" clId="{1DCA0113-A29B-4700-95C1-BDF62DFC9126}" dt="2023-04-30T04:17:51.608" v="2328" actId="20577"/>
        <pc:sldMkLst>
          <pc:docMk/>
          <pc:sldMk cId="833524530" sldId="423"/>
        </pc:sldMkLst>
        <pc:spChg chg="mod">
          <ac:chgData name="Rabab Gomaa" userId="171d4a888b575b49" providerId="LiveId" clId="{1DCA0113-A29B-4700-95C1-BDF62DFC9126}" dt="2023-04-30T04:17:51.608" v="2328" actId="20577"/>
          <ac:spMkLst>
            <pc:docMk/>
            <pc:sldMk cId="833524530" sldId="423"/>
            <ac:spMk id="17" creationId="{EEC20FA9-D415-FB86-996D-57C23B69C560}"/>
          </ac:spMkLst>
        </pc:spChg>
        <pc:picChg chg="mod">
          <ac:chgData name="Rabab Gomaa" userId="171d4a888b575b49" providerId="LiveId" clId="{1DCA0113-A29B-4700-95C1-BDF62DFC9126}" dt="2023-04-30T04:13:19.905" v="2252" actId="13244"/>
          <ac:picMkLst>
            <pc:docMk/>
            <pc:sldMk cId="833524530" sldId="423"/>
            <ac:picMk id="2" creationId="{9B2FAFAC-B3CA-2FF9-99A8-D7F3A495325B}"/>
          </ac:picMkLst>
        </pc:picChg>
        <pc:picChg chg="mod">
          <ac:chgData name="Rabab Gomaa" userId="171d4a888b575b49" providerId="LiveId" clId="{1DCA0113-A29B-4700-95C1-BDF62DFC9126}" dt="2023-04-30T04:13:23.542" v="2253" actId="13244"/>
          <ac:picMkLst>
            <pc:docMk/>
            <pc:sldMk cId="833524530" sldId="423"/>
            <ac:picMk id="12" creationId="{5FA4F3A3-E107-6740-8ADD-46332FBA05DC}"/>
          </ac:picMkLst>
        </pc:picChg>
        <pc:cxnChg chg="mod">
          <ac:chgData name="Rabab Gomaa" userId="171d4a888b575b49" providerId="LiveId" clId="{1DCA0113-A29B-4700-95C1-BDF62DFC9126}" dt="2023-04-30T03:54:54.540" v="1953" actId="962"/>
          <ac:cxnSpMkLst>
            <pc:docMk/>
            <pc:sldMk cId="833524530" sldId="423"/>
            <ac:cxnSpMk id="14" creationId="{166E5795-B81A-59FE-1C30-7D609FD961E8}"/>
          </ac:cxnSpMkLst>
        </pc:cxnChg>
      </pc:sldChg>
      <pc:sldChg chg="modSp mod modNotesTx">
        <pc:chgData name="Rabab Gomaa" userId="171d4a888b575b49" providerId="LiveId" clId="{1DCA0113-A29B-4700-95C1-BDF62DFC9126}" dt="2023-05-06T22:23:33.530" v="2428" actId="20577"/>
        <pc:sldMkLst>
          <pc:docMk/>
          <pc:sldMk cId="3068574341" sldId="428"/>
        </pc:sldMkLst>
        <pc:spChg chg="mod">
          <ac:chgData name="Rabab Gomaa" userId="171d4a888b575b49" providerId="LiveId" clId="{1DCA0113-A29B-4700-95C1-BDF62DFC9126}" dt="2023-04-30T04:16:49.878" v="2292" actId="13244"/>
          <ac:spMkLst>
            <pc:docMk/>
            <pc:sldMk cId="3068574341" sldId="428"/>
            <ac:spMk id="4" creationId="{F12D0EF4-9A4D-6EC2-3D53-F3F507B9F049}"/>
          </ac:spMkLst>
        </pc:spChg>
        <pc:spChg chg="mod">
          <ac:chgData name="Rabab Gomaa" userId="171d4a888b575b49" providerId="LiveId" clId="{1DCA0113-A29B-4700-95C1-BDF62DFC9126}" dt="2023-04-30T04:17:08.705" v="2297" actId="13244"/>
          <ac:spMkLst>
            <pc:docMk/>
            <pc:sldMk cId="3068574341" sldId="428"/>
            <ac:spMk id="7" creationId="{6BA64E55-CD6A-A1E7-9792-04F50384446C}"/>
          </ac:spMkLst>
        </pc:spChg>
        <pc:spChg chg="mod">
          <ac:chgData name="Rabab Gomaa" userId="171d4a888b575b49" providerId="LiveId" clId="{1DCA0113-A29B-4700-95C1-BDF62DFC9126}" dt="2023-04-30T04:16:56.625" v="2293" actId="13244"/>
          <ac:spMkLst>
            <pc:docMk/>
            <pc:sldMk cId="3068574341" sldId="428"/>
            <ac:spMk id="16" creationId="{EFB1C06D-3EB1-C6B1-23B3-329F52ABB3B7}"/>
          </ac:spMkLst>
        </pc:spChg>
        <pc:spChg chg="mod">
          <ac:chgData name="Rabab Gomaa" userId="171d4a888b575b49" providerId="LiveId" clId="{1DCA0113-A29B-4700-95C1-BDF62DFC9126}" dt="2023-04-30T03:41:11.706" v="68" actId="207"/>
          <ac:spMkLst>
            <pc:docMk/>
            <pc:sldMk cId="3068574341" sldId="428"/>
            <ac:spMk id="19" creationId="{B571F1AA-BE3F-4C15-1F5A-AEA9B593E98C}"/>
          </ac:spMkLst>
        </pc:spChg>
        <pc:picChg chg="mod">
          <ac:chgData name="Rabab Gomaa" userId="171d4a888b575b49" providerId="LiveId" clId="{1DCA0113-A29B-4700-95C1-BDF62DFC9126}" dt="2023-04-30T04:02:57.864" v="2153" actId="962"/>
          <ac:picMkLst>
            <pc:docMk/>
            <pc:sldMk cId="3068574341" sldId="428"/>
            <ac:picMk id="3" creationId="{0807B7E4-86F4-3409-EC24-885D8E6217D1}"/>
          </ac:picMkLst>
        </pc:picChg>
      </pc:sldChg>
      <pc:sldChg chg="modSp mod">
        <pc:chgData name="Rabab Gomaa" userId="171d4a888b575b49" providerId="LiveId" clId="{1DCA0113-A29B-4700-95C1-BDF62DFC9126}" dt="2023-04-30T04:19:59.476" v="2351" actId="207"/>
        <pc:sldMkLst>
          <pc:docMk/>
          <pc:sldMk cId="1205306911" sldId="430"/>
        </pc:sldMkLst>
        <pc:spChg chg="mod">
          <ac:chgData name="Rabab Gomaa" userId="171d4a888b575b49" providerId="LiveId" clId="{1DCA0113-A29B-4700-95C1-BDF62DFC9126}" dt="2023-04-30T04:13:50.638" v="2260" actId="13244"/>
          <ac:spMkLst>
            <pc:docMk/>
            <pc:sldMk cId="1205306911" sldId="430"/>
            <ac:spMk id="12" creationId="{3CDE81EA-96CA-DF48-03C8-828611E24F33}"/>
          </ac:spMkLst>
        </pc:spChg>
        <pc:spChg chg="mod">
          <ac:chgData name="Rabab Gomaa" userId="171d4a888b575b49" providerId="LiveId" clId="{1DCA0113-A29B-4700-95C1-BDF62DFC9126}" dt="2023-04-30T04:18:58.128" v="2337" actId="207"/>
          <ac:spMkLst>
            <pc:docMk/>
            <pc:sldMk cId="1205306911" sldId="430"/>
            <ac:spMk id="17" creationId="{169A1E2E-C9A6-8BE8-C1E1-AB6945E6A03A}"/>
          </ac:spMkLst>
        </pc:spChg>
        <pc:graphicFrameChg chg="mod modGraphic">
          <ac:chgData name="Rabab Gomaa" userId="171d4a888b575b49" providerId="LiveId" clId="{1DCA0113-A29B-4700-95C1-BDF62DFC9126}" dt="2023-04-30T04:19:59.476" v="2351" actId="207"/>
          <ac:graphicFrameMkLst>
            <pc:docMk/>
            <pc:sldMk cId="1205306911" sldId="430"/>
            <ac:graphicFrameMk id="10" creationId="{E0F62281-C566-9D8A-33C9-F92D2C898ED1}"/>
          </ac:graphicFrameMkLst>
        </pc:graphicFrameChg>
        <pc:picChg chg="mod">
          <ac:chgData name="Rabab Gomaa" userId="171d4a888b575b49" providerId="LiveId" clId="{1DCA0113-A29B-4700-95C1-BDF62DFC9126}" dt="2023-04-30T03:57:52.170" v="2008" actId="962"/>
          <ac:picMkLst>
            <pc:docMk/>
            <pc:sldMk cId="1205306911" sldId="430"/>
            <ac:picMk id="15" creationId="{FB9D1907-542C-C687-5F3E-7D720AB85E77}"/>
          </ac:picMkLst>
        </pc:picChg>
      </pc:sldChg>
      <pc:sldChg chg="modSp">
        <pc:chgData name="Rabab Gomaa" userId="171d4a888b575b49" providerId="LiveId" clId="{1DCA0113-A29B-4700-95C1-BDF62DFC9126}" dt="2023-04-30T04:14:57.254" v="2271" actId="13244"/>
        <pc:sldMkLst>
          <pc:docMk/>
          <pc:sldMk cId="1886083088" sldId="432"/>
        </pc:sldMkLst>
        <pc:spChg chg="mod">
          <ac:chgData name="Rabab Gomaa" userId="171d4a888b575b49" providerId="LiveId" clId="{1DCA0113-A29B-4700-95C1-BDF62DFC9126}" dt="2023-04-30T04:14:57.254" v="2271" actId="13244"/>
          <ac:spMkLst>
            <pc:docMk/>
            <pc:sldMk cId="1886083088" sldId="432"/>
            <ac:spMk id="10" creationId="{94664F4F-CFBB-8A9B-B998-E92C02BA586E}"/>
          </ac:spMkLst>
        </pc:spChg>
        <pc:spChg chg="mod">
          <ac:chgData name="Rabab Gomaa" userId="171d4a888b575b49" providerId="LiveId" clId="{1DCA0113-A29B-4700-95C1-BDF62DFC9126}" dt="2023-04-30T04:14:16.611" v="2262" actId="13244"/>
          <ac:spMkLst>
            <pc:docMk/>
            <pc:sldMk cId="1886083088" sldId="432"/>
            <ac:spMk id="20" creationId="{81597D35-9B8C-6AEA-4FB0-2C311E934767}"/>
          </ac:spMkLst>
        </pc:spChg>
        <pc:spChg chg="mod">
          <ac:chgData name="Rabab Gomaa" userId="171d4a888b575b49" providerId="LiveId" clId="{1DCA0113-A29B-4700-95C1-BDF62DFC9126}" dt="2023-04-30T04:14:27.291" v="2264" actId="13244"/>
          <ac:spMkLst>
            <pc:docMk/>
            <pc:sldMk cId="1886083088" sldId="432"/>
            <ac:spMk id="22" creationId="{ECF57177-7020-4BD4-938A-303A97E0B8A5}"/>
          </ac:spMkLst>
        </pc:spChg>
        <pc:picChg chg="mod">
          <ac:chgData name="Rabab Gomaa" userId="171d4a888b575b49" providerId="LiveId" clId="{1DCA0113-A29B-4700-95C1-BDF62DFC9126}" dt="2023-04-30T03:58:01.664" v="2010" actId="962"/>
          <ac:picMkLst>
            <pc:docMk/>
            <pc:sldMk cId="1886083088" sldId="432"/>
            <ac:picMk id="11" creationId="{D0065664-52ED-6F0D-0BB2-654200EEC7DC}"/>
          </ac:picMkLst>
        </pc:picChg>
        <pc:picChg chg="mod">
          <ac:chgData name="Rabab Gomaa" userId="171d4a888b575b49" providerId="LiveId" clId="{1DCA0113-A29B-4700-95C1-BDF62DFC9126}" dt="2023-04-30T04:14:37.033" v="2267" actId="13244"/>
          <ac:picMkLst>
            <pc:docMk/>
            <pc:sldMk cId="1886083088" sldId="432"/>
            <ac:picMk id="12" creationId="{14389940-5D6A-E2F8-A0D6-3A9702FC2AFF}"/>
          </ac:picMkLst>
        </pc:picChg>
      </pc:sldChg>
      <pc:sldChg chg="modSp mod">
        <pc:chgData name="Rabab Gomaa" userId="171d4a888b575b49" providerId="LiveId" clId="{1DCA0113-A29B-4700-95C1-BDF62DFC9126}" dt="2023-04-30T04:15:20.574" v="2275" actId="13244"/>
        <pc:sldMkLst>
          <pc:docMk/>
          <pc:sldMk cId="1662511845" sldId="435"/>
        </pc:sldMkLst>
        <pc:spChg chg="mod">
          <ac:chgData name="Rabab Gomaa" userId="171d4a888b575b49" providerId="LiveId" clId="{1DCA0113-A29B-4700-95C1-BDF62DFC9126}" dt="2023-04-30T04:03:56.190" v="2162" actId="33553"/>
          <ac:spMkLst>
            <pc:docMk/>
            <pc:sldMk cId="1662511845" sldId="435"/>
            <ac:spMk id="4" creationId="{69DEAEEA-8C9E-3040-07B4-A8E382703DF8}"/>
          </ac:spMkLst>
        </pc:spChg>
        <pc:spChg chg="mod">
          <ac:chgData name="Rabab Gomaa" userId="171d4a888b575b49" providerId="LiveId" clId="{1DCA0113-A29B-4700-95C1-BDF62DFC9126}" dt="2023-04-30T04:15:20.574" v="2275" actId="13244"/>
          <ac:spMkLst>
            <pc:docMk/>
            <pc:sldMk cId="1662511845" sldId="435"/>
            <ac:spMk id="5" creationId="{00000000-0000-0000-0000-000000000000}"/>
          </ac:spMkLst>
        </pc:spChg>
        <pc:spChg chg="mod">
          <ac:chgData name="Rabab Gomaa" userId="171d4a888b575b49" providerId="LiveId" clId="{1DCA0113-A29B-4700-95C1-BDF62DFC9126}" dt="2023-04-30T04:15:11.670" v="2273" actId="13244"/>
          <ac:spMkLst>
            <pc:docMk/>
            <pc:sldMk cId="1662511845" sldId="435"/>
            <ac:spMk id="12" creationId="{9CFDF5AA-E730-B963-7BA1-8092B43BFD97}"/>
          </ac:spMkLst>
        </pc:spChg>
      </pc:sldChg>
      <pc:sldChg chg="modSp mod">
        <pc:chgData name="Rabab Gomaa" userId="171d4a888b575b49" providerId="LiveId" clId="{1DCA0113-A29B-4700-95C1-BDF62DFC9126}" dt="2023-04-30T04:15:36.343" v="2278" actId="13244"/>
        <pc:sldMkLst>
          <pc:docMk/>
          <pc:sldMk cId="571595678" sldId="438"/>
        </pc:sldMkLst>
        <pc:spChg chg="mod">
          <ac:chgData name="Rabab Gomaa" userId="171d4a888b575b49" providerId="LiveId" clId="{1DCA0113-A29B-4700-95C1-BDF62DFC9126}" dt="2023-04-30T04:15:31.176" v="2277" actId="13244"/>
          <ac:spMkLst>
            <pc:docMk/>
            <pc:sldMk cId="571595678" sldId="438"/>
            <ac:spMk id="2" creationId="{2B3FC6B8-DFCD-8369-D894-4CF06D655B11}"/>
          </ac:spMkLst>
        </pc:spChg>
        <pc:spChg chg="mod">
          <ac:chgData name="Rabab Gomaa" userId="171d4a888b575b49" providerId="LiveId" clId="{1DCA0113-A29B-4700-95C1-BDF62DFC9126}" dt="2023-04-30T04:15:36.343" v="2278" actId="13244"/>
          <ac:spMkLst>
            <pc:docMk/>
            <pc:sldMk cId="571595678" sldId="438"/>
            <ac:spMk id="11" creationId="{464C3FF9-8A75-0FA5-8804-C2E98287D84A}"/>
          </ac:spMkLst>
        </pc:spChg>
        <pc:graphicFrameChg chg="mod">
          <ac:chgData name="Rabab Gomaa" userId="171d4a888b575b49" providerId="LiveId" clId="{1DCA0113-A29B-4700-95C1-BDF62DFC9126}" dt="2023-04-30T03:39:09.253" v="43" actId="1035"/>
          <ac:graphicFrameMkLst>
            <pc:docMk/>
            <pc:sldMk cId="571595678" sldId="438"/>
            <ac:graphicFrameMk id="10" creationId="{A1EFBD8B-B9AC-634B-EE8D-E902D4FFCEFF}"/>
          </ac:graphicFrameMkLst>
        </pc:graphicFrameChg>
        <pc:picChg chg="mod">
          <ac:chgData name="Rabab Gomaa" userId="171d4a888b575b49" providerId="LiveId" clId="{1DCA0113-A29B-4700-95C1-BDF62DFC9126}" dt="2023-04-30T03:58:11.557" v="2012" actId="962"/>
          <ac:picMkLst>
            <pc:docMk/>
            <pc:sldMk cId="571595678" sldId="438"/>
            <ac:picMk id="7" creationId="{B5A2C3EC-DF16-0D7D-7E37-1E1A4B3C48DA}"/>
          </ac:picMkLst>
        </pc:picChg>
      </pc:sldChg>
      <pc:sldChg chg="modSp mod">
        <pc:chgData name="Rabab Gomaa" userId="171d4a888b575b49" providerId="LiveId" clId="{1DCA0113-A29B-4700-95C1-BDF62DFC9126}" dt="2023-04-30T04:16:15.350" v="2286" actId="207"/>
        <pc:sldMkLst>
          <pc:docMk/>
          <pc:sldMk cId="271134233" sldId="440"/>
        </pc:sldMkLst>
        <pc:spChg chg="mod">
          <ac:chgData name="Rabab Gomaa" userId="171d4a888b575b49" providerId="LiveId" clId="{1DCA0113-A29B-4700-95C1-BDF62DFC9126}" dt="2023-04-30T04:16:15.350" v="2286" actId="207"/>
          <ac:spMkLst>
            <pc:docMk/>
            <pc:sldMk cId="271134233" sldId="440"/>
            <ac:spMk id="2" creationId="{2B3FC6B8-DFCD-8369-D894-4CF06D655B11}"/>
          </ac:spMkLst>
        </pc:spChg>
        <pc:spChg chg="mod">
          <ac:chgData name="Rabab Gomaa" userId="171d4a888b575b49" providerId="LiveId" clId="{1DCA0113-A29B-4700-95C1-BDF62DFC9126}" dt="2023-04-30T04:15:47.535" v="2280" actId="13244"/>
          <ac:spMkLst>
            <pc:docMk/>
            <pc:sldMk cId="271134233" sldId="440"/>
            <ac:spMk id="9" creationId="{39F06358-9418-2A07-132E-A304900BEC26}"/>
          </ac:spMkLst>
        </pc:spChg>
        <pc:spChg chg="mod">
          <ac:chgData name="Rabab Gomaa" userId="171d4a888b575b49" providerId="LiveId" clId="{1DCA0113-A29B-4700-95C1-BDF62DFC9126}" dt="2023-04-30T04:15:53.743" v="2282" actId="13244"/>
          <ac:spMkLst>
            <pc:docMk/>
            <pc:sldMk cId="271134233" sldId="440"/>
            <ac:spMk id="14" creationId="{7A2D54F8-C65A-15D8-F5F1-99745F5B124A}"/>
          </ac:spMkLst>
        </pc:spChg>
        <pc:graphicFrameChg chg="mod">
          <ac:chgData name="Rabab Gomaa" userId="171d4a888b575b49" providerId="LiveId" clId="{1DCA0113-A29B-4700-95C1-BDF62DFC9126}" dt="2023-04-30T04:15:59.954" v="2284" actId="13244"/>
          <ac:graphicFrameMkLst>
            <pc:docMk/>
            <pc:sldMk cId="271134233" sldId="440"/>
            <ac:graphicFrameMk id="10" creationId="{A1EFBD8B-B9AC-634B-EE8D-E902D4FFCEFF}"/>
          </ac:graphicFrameMkLst>
        </pc:graphicFrameChg>
        <pc:picChg chg="mod">
          <ac:chgData name="Rabab Gomaa" userId="171d4a888b575b49" providerId="LiveId" clId="{1DCA0113-A29B-4700-95C1-BDF62DFC9126}" dt="2023-04-30T03:58:15.525" v="2013" actId="962"/>
          <ac:picMkLst>
            <pc:docMk/>
            <pc:sldMk cId="271134233" sldId="440"/>
            <ac:picMk id="13" creationId="{4D5F11AD-EA5F-D06B-4FCE-69E50C05E257}"/>
          </ac:picMkLst>
        </pc:picChg>
      </pc:sldChg>
      <pc:sldChg chg="modSp mod">
        <pc:chgData name="Rabab Gomaa" userId="171d4a888b575b49" providerId="LiveId" clId="{1DCA0113-A29B-4700-95C1-BDF62DFC9126}" dt="2023-04-30T04:03:33.992" v="2160" actId="1076"/>
        <pc:sldMkLst>
          <pc:docMk/>
          <pc:sldMk cId="3313871601" sldId="451"/>
        </pc:sldMkLst>
        <pc:spChg chg="ord">
          <ac:chgData name="Rabab Gomaa" userId="171d4a888b575b49" providerId="LiveId" clId="{1DCA0113-A29B-4700-95C1-BDF62DFC9126}" dt="2023-04-30T04:03:28.379" v="2158" actId="13244"/>
          <ac:spMkLst>
            <pc:docMk/>
            <pc:sldMk cId="3313871601" sldId="451"/>
            <ac:spMk id="40" creationId="{52AF7E5D-9616-291B-6F83-F5867F4B0197}"/>
          </ac:spMkLst>
        </pc:spChg>
        <pc:picChg chg="mod">
          <ac:chgData name="Rabab Gomaa" userId="171d4a888b575b49" providerId="LiveId" clId="{1DCA0113-A29B-4700-95C1-BDF62DFC9126}" dt="2023-04-30T04:03:33.992" v="2160" actId="1076"/>
          <ac:picMkLst>
            <pc:docMk/>
            <pc:sldMk cId="3313871601" sldId="451"/>
            <ac:picMk id="38" creationId="{BB277D13-E5D0-B7C6-412C-39B4EDA9BD2F}"/>
          </ac:picMkLst>
        </pc:picChg>
      </pc:sldChg>
      <pc:sldChg chg="modSp mod">
        <pc:chgData name="Rabab Gomaa" userId="171d4a888b575b49" providerId="LiveId" clId="{1DCA0113-A29B-4700-95C1-BDF62DFC9126}" dt="2023-04-30T04:06:42.669" v="2197" actId="13244"/>
        <pc:sldMkLst>
          <pc:docMk/>
          <pc:sldMk cId="1862956667" sldId="452"/>
        </pc:sldMkLst>
        <pc:spChg chg="mod">
          <ac:chgData name="Rabab Gomaa" userId="171d4a888b575b49" providerId="LiveId" clId="{1DCA0113-A29B-4700-95C1-BDF62DFC9126}" dt="2023-04-30T03:37:05.096" v="20" actId="207"/>
          <ac:spMkLst>
            <pc:docMk/>
            <pc:sldMk cId="1862956667" sldId="452"/>
            <ac:spMk id="3" creationId="{21A079D3-6DAB-2F0E-CB16-7FA7911CC094}"/>
          </ac:spMkLst>
        </pc:spChg>
        <pc:spChg chg="mod">
          <ac:chgData name="Rabab Gomaa" userId="171d4a888b575b49" providerId="LiveId" clId="{1DCA0113-A29B-4700-95C1-BDF62DFC9126}" dt="2023-04-30T04:06:05.516" v="2190" actId="13244"/>
          <ac:spMkLst>
            <pc:docMk/>
            <pc:sldMk cId="1862956667" sldId="452"/>
            <ac:spMk id="9" creationId="{67F8F3D6-2217-74A3-26DC-EB009B0EEFF4}"/>
          </ac:spMkLst>
        </pc:spChg>
        <pc:spChg chg="mod">
          <ac:chgData name="Rabab Gomaa" userId="171d4a888b575b49" providerId="LiveId" clId="{1DCA0113-A29B-4700-95C1-BDF62DFC9126}" dt="2023-04-30T04:06:25.191" v="2194" actId="13244"/>
          <ac:spMkLst>
            <pc:docMk/>
            <pc:sldMk cId="1862956667" sldId="452"/>
            <ac:spMk id="23" creationId="{AF72326D-FE09-C494-3627-02B5C39623EB}"/>
          </ac:spMkLst>
        </pc:spChg>
        <pc:graphicFrameChg chg="mod">
          <ac:chgData name="Rabab Gomaa" userId="171d4a888b575b49" providerId="LiveId" clId="{1DCA0113-A29B-4700-95C1-BDF62DFC9126}" dt="2023-04-30T04:06:42.669" v="2197" actId="13244"/>
          <ac:graphicFrameMkLst>
            <pc:docMk/>
            <pc:sldMk cId="1862956667" sldId="452"/>
            <ac:graphicFrameMk id="22" creationId="{1272FB49-5039-85AB-CE94-AB9A0B0B0344}"/>
          </ac:graphicFrameMkLst>
        </pc:graphicFrameChg>
        <pc:picChg chg="mod">
          <ac:chgData name="Rabab Gomaa" userId="171d4a888b575b49" providerId="LiveId" clId="{1DCA0113-A29B-4700-95C1-BDF62DFC9126}" dt="2023-04-30T04:06:10.313" v="2191" actId="13244"/>
          <ac:picMkLst>
            <pc:docMk/>
            <pc:sldMk cId="1862956667" sldId="452"/>
            <ac:picMk id="7" creationId="{972E0BE7-2668-18E3-D557-A5FEA8155534}"/>
          </ac:picMkLst>
        </pc:picChg>
        <pc:picChg chg="mod">
          <ac:chgData name="Rabab Gomaa" userId="171d4a888b575b49" providerId="LiveId" clId="{1DCA0113-A29B-4700-95C1-BDF62DFC9126}" dt="2023-04-30T04:06:34.664" v="2196" actId="13244"/>
          <ac:picMkLst>
            <pc:docMk/>
            <pc:sldMk cId="1862956667" sldId="452"/>
            <ac:picMk id="19" creationId="{A65C088F-A3DD-2474-1386-A99B30657715}"/>
          </ac:picMkLst>
        </pc:picChg>
      </pc:sldChg>
      <pc:sldChg chg="modSp">
        <pc:chgData name="Rabab Gomaa" userId="171d4a888b575b49" providerId="LiveId" clId="{1DCA0113-A29B-4700-95C1-BDF62DFC9126}" dt="2023-04-30T04:21:07.355" v="2378" actId="20577"/>
        <pc:sldMkLst>
          <pc:docMk/>
          <pc:sldMk cId="3520987693" sldId="455"/>
        </pc:sldMkLst>
        <pc:spChg chg="mod">
          <ac:chgData name="Rabab Gomaa" userId="171d4a888b575b49" providerId="LiveId" clId="{1DCA0113-A29B-4700-95C1-BDF62DFC9126}" dt="2023-04-30T04:21:07.355" v="2378" actId="20577"/>
          <ac:spMkLst>
            <pc:docMk/>
            <pc:sldMk cId="3520987693" sldId="455"/>
            <ac:spMk id="6" creationId="{00000000-0000-0000-0000-000000000000}"/>
          </ac:spMkLst>
        </pc:spChg>
      </pc:sldChg>
      <pc:sldChg chg="delSp modSp mod">
        <pc:chgData name="Rabab Gomaa" userId="171d4a888b575b49" providerId="LiveId" clId="{1DCA0113-A29B-4700-95C1-BDF62DFC9126}" dt="2023-04-30T04:12:13.139" v="2244" actId="13244"/>
        <pc:sldMkLst>
          <pc:docMk/>
          <pc:sldMk cId="59708666" sldId="463"/>
        </pc:sldMkLst>
        <pc:spChg chg="mod">
          <ac:chgData name="Rabab Gomaa" userId="171d4a888b575b49" providerId="LiveId" clId="{1DCA0113-A29B-4700-95C1-BDF62DFC9126}" dt="2023-04-30T04:12:03.958" v="2242" actId="13244"/>
          <ac:spMkLst>
            <pc:docMk/>
            <pc:sldMk cId="59708666" sldId="463"/>
            <ac:spMk id="14" creationId="{83AFBB3C-D414-978E-3E16-7BE323310E92}"/>
          </ac:spMkLst>
        </pc:spChg>
        <pc:spChg chg="mod">
          <ac:chgData name="Rabab Gomaa" userId="171d4a888b575b49" providerId="LiveId" clId="{1DCA0113-A29B-4700-95C1-BDF62DFC9126}" dt="2023-04-30T04:11:59.297" v="2241" actId="13244"/>
          <ac:spMkLst>
            <pc:docMk/>
            <pc:sldMk cId="59708666" sldId="463"/>
            <ac:spMk id="15" creationId="{8B34FFEF-3F9D-911E-CB56-735D4C9D35AC}"/>
          </ac:spMkLst>
        </pc:spChg>
        <pc:picChg chg="mod">
          <ac:chgData name="Rabab Gomaa" userId="171d4a888b575b49" providerId="LiveId" clId="{1DCA0113-A29B-4700-95C1-BDF62DFC9126}" dt="2023-04-30T04:12:13.139" v="2244" actId="13244"/>
          <ac:picMkLst>
            <pc:docMk/>
            <pc:sldMk cId="59708666" sldId="463"/>
            <ac:picMk id="9" creationId="{29DC3B40-F886-F162-8022-06A709842AF4}"/>
          </ac:picMkLst>
        </pc:picChg>
        <pc:picChg chg="mod">
          <ac:chgData name="Rabab Gomaa" userId="171d4a888b575b49" providerId="LiveId" clId="{1DCA0113-A29B-4700-95C1-BDF62DFC9126}" dt="2023-04-30T03:47:15.230" v="1151" actId="962"/>
          <ac:picMkLst>
            <pc:docMk/>
            <pc:sldMk cId="59708666" sldId="463"/>
            <ac:picMk id="13" creationId="{FD2F31C0-05E0-417C-E113-753335F9B4D0}"/>
          </ac:picMkLst>
        </pc:picChg>
        <pc:picChg chg="del">
          <ac:chgData name="Rabab Gomaa" userId="171d4a888b575b49" providerId="LiveId" clId="{1DCA0113-A29B-4700-95C1-BDF62DFC9126}" dt="2023-04-30T03:50:47.292" v="1312" actId="478"/>
          <ac:picMkLst>
            <pc:docMk/>
            <pc:sldMk cId="59708666" sldId="463"/>
            <ac:picMk id="18" creationId="{2ADD22D2-195F-878E-2B4F-EF490C08EB06}"/>
          </ac:picMkLst>
        </pc:picChg>
      </pc:sldChg>
      <pc:sldChg chg="delSp modSp mod">
        <pc:chgData name="Rabab Gomaa" userId="171d4a888b575b49" providerId="LiveId" clId="{1DCA0113-A29B-4700-95C1-BDF62DFC9126}" dt="2023-04-30T04:05:47.395" v="2188" actId="13244"/>
        <pc:sldMkLst>
          <pc:docMk/>
          <pc:sldMk cId="673027992" sldId="468"/>
        </pc:sldMkLst>
        <pc:spChg chg="mod">
          <ac:chgData name="Rabab Gomaa" userId="171d4a888b575b49" providerId="LiveId" clId="{1DCA0113-A29B-4700-95C1-BDF62DFC9126}" dt="2023-04-30T04:05:38.949" v="2186" actId="13244"/>
          <ac:spMkLst>
            <pc:docMk/>
            <pc:sldMk cId="673027992" sldId="468"/>
            <ac:spMk id="2" creationId="{BFB95E5B-5705-8F0E-34D1-2439F0AF8C13}"/>
          </ac:spMkLst>
        </pc:spChg>
        <pc:spChg chg="mod">
          <ac:chgData name="Rabab Gomaa" userId="171d4a888b575b49" providerId="LiveId" clId="{1DCA0113-A29B-4700-95C1-BDF62DFC9126}" dt="2023-04-30T04:05:47.395" v="2188" actId="13244"/>
          <ac:spMkLst>
            <pc:docMk/>
            <pc:sldMk cId="673027992" sldId="468"/>
            <ac:spMk id="3" creationId="{21A079D3-6DAB-2F0E-CB16-7FA7911CC094}"/>
          </ac:spMkLst>
        </pc:spChg>
        <pc:spChg chg="mod">
          <ac:chgData name="Rabab Gomaa" userId="171d4a888b575b49" providerId="LiveId" clId="{1DCA0113-A29B-4700-95C1-BDF62DFC9126}" dt="2023-04-30T04:04:11.124" v="2164"/>
          <ac:spMkLst>
            <pc:docMk/>
            <pc:sldMk cId="673027992" sldId="468"/>
            <ac:spMk id="9" creationId="{67F8F3D6-2217-74A3-26DC-EB009B0EEFF4}"/>
          </ac:spMkLst>
        </pc:spChg>
        <pc:spChg chg="mod">
          <ac:chgData name="Rabab Gomaa" userId="171d4a888b575b49" providerId="LiveId" clId="{1DCA0113-A29B-4700-95C1-BDF62DFC9126}" dt="2023-04-30T04:04:15.516" v="2166"/>
          <ac:spMkLst>
            <pc:docMk/>
            <pc:sldMk cId="673027992" sldId="468"/>
            <ac:spMk id="18" creationId="{8EFAFDDE-F937-8504-FF9D-505F32699686}"/>
          </ac:spMkLst>
        </pc:spChg>
        <pc:spChg chg="del">
          <ac:chgData name="Rabab Gomaa" userId="171d4a888b575b49" providerId="LiveId" clId="{1DCA0113-A29B-4700-95C1-BDF62DFC9126}" dt="2023-04-30T04:04:33.940" v="2177" actId="478"/>
          <ac:spMkLst>
            <pc:docMk/>
            <pc:sldMk cId="673027992" sldId="468"/>
            <ac:spMk id="19" creationId="{58AC0F5D-89CA-24AF-AC62-E6A4E2E8631F}"/>
          </ac:spMkLst>
        </pc:spChg>
        <pc:spChg chg="mod">
          <ac:chgData name="Rabab Gomaa" userId="171d4a888b575b49" providerId="LiveId" clId="{1DCA0113-A29B-4700-95C1-BDF62DFC9126}" dt="2023-04-30T04:05:26.738" v="2184" actId="13244"/>
          <ac:spMkLst>
            <pc:docMk/>
            <pc:sldMk cId="673027992" sldId="468"/>
            <ac:spMk id="31" creationId="{7105A186-5108-8B64-A6C0-620241F7ECB8}"/>
          </ac:spMkLst>
        </pc:spChg>
        <pc:spChg chg="mod">
          <ac:chgData name="Rabab Gomaa" userId="171d4a888b575b49" providerId="LiveId" clId="{1DCA0113-A29B-4700-95C1-BDF62DFC9126}" dt="2023-04-30T03:43:57.586" v="528" actId="962"/>
          <ac:spMkLst>
            <pc:docMk/>
            <pc:sldMk cId="673027992" sldId="468"/>
            <ac:spMk id="32" creationId="{2267A256-7B74-1609-E6F7-4A7384B161DA}"/>
          </ac:spMkLst>
        </pc:spChg>
        <pc:graphicFrameChg chg="mod">
          <ac:chgData name="Rabab Gomaa" userId="171d4a888b575b49" providerId="LiveId" clId="{1DCA0113-A29B-4700-95C1-BDF62DFC9126}" dt="2023-04-30T03:34:29.152" v="9" actId="1035"/>
          <ac:graphicFrameMkLst>
            <pc:docMk/>
            <pc:sldMk cId="673027992" sldId="468"/>
            <ac:graphicFrameMk id="20" creationId="{3AD7EF4D-2BD4-6605-F2D3-7AF2DC1D30BC}"/>
          </ac:graphicFrameMkLst>
        </pc:graphicFrameChg>
        <pc:picChg chg="mod">
          <ac:chgData name="Rabab Gomaa" userId="171d4a888b575b49" providerId="LiveId" clId="{1DCA0113-A29B-4700-95C1-BDF62DFC9126}" dt="2023-04-30T04:04:56.897" v="2179" actId="13244"/>
          <ac:picMkLst>
            <pc:docMk/>
            <pc:sldMk cId="673027992" sldId="468"/>
            <ac:picMk id="24" creationId="{F0BBBA16-4604-9C77-EC56-405E15654576}"/>
          </ac:picMkLst>
        </pc:picChg>
        <pc:picChg chg="mod">
          <ac:chgData name="Rabab Gomaa" userId="171d4a888b575b49" providerId="LiveId" clId="{1DCA0113-A29B-4700-95C1-BDF62DFC9126}" dt="2023-04-30T04:05:04.052" v="2180" actId="13244"/>
          <ac:picMkLst>
            <pc:docMk/>
            <pc:sldMk cId="673027992" sldId="468"/>
            <ac:picMk id="26" creationId="{94E2F5D0-3808-156B-9DB2-1B21B425408D}"/>
          </ac:picMkLst>
        </pc:picChg>
        <pc:picChg chg="mod">
          <ac:chgData name="Rabab Gomaa" userId="171d4a888b575b49" providerId="LiveId" clId="{1DCA0113-A29B-4700-95C1-BDF62DFC9126}" dt="2023-04-30T04:05:16.899" v="2182" actId="13244"/>
          <ac:picMkLst>
            <pc:docMk/>
            <pc:sldMk cId="673027992" sldId="468"/>
            <ac:picMk id="2050" creationId="{EC7B9A50-C64B-4676-E7F3-1A8FC61F858F}"/>
          </ac:picMkLst>
        </pc:picChg>
      </pc:sldChg>
      <pc:sldChg chg="delSp modSp mod">
        <pc:chgData name="Rabab Gomaa" userId="171d4a888b575b49" providerId="LiveId" clId="{1DCA0113-A29B-4700-95C1-BDF62DFC9126}" dt="2023-04-30T04:11:05.801" v="2234" actId="1035"/>
        <pc:sldMkLst>
          <pc:docMk/>
          <pc:sldMk cId="3816433492" sldId="469"/>
        </pc:sldMkLst>
        <pc:spChg chg="del mod">
          <ac:chgData name="Rabab Gomaa" userId="171d4a888b575b49" providerId="LiveId" clId="{1DCA0113-A29B-4700-95C1-BDF62DFC9126}" dt="2023-04-30T03:37:29.782" v="26" actId="478"/>
          <ac:spMkLst>
            <pc:docMk/>
            <pc:sldMk cId="3816433492" sldId="469"/>
            <ac:spMk id="3" creationId="{21A079D3-6DAB-2F0E-CB16-7FA7911CC094}"/>
          </ac:spMkLst>
        </pc:spChg>
        <pc:spChg chg="mod">
          <ac:chgData name="Rabab Gomaa" userId="171d4a888b575b49" providerId="LiveId" clId="{1DCA0113-A29B-4700-95C1-BDF62DFC9126}" dt="2023-04-30T04:07:49.131" v="2207" actId="13244"/>
          <ac:spMkLst>
            <pc:docMk/>
            <pc:sldMk cId="3816433492" sldId="469"/>
            <ac:spMk id="13" creationId="{932662BD-E9F6-6B60-E85F-D84A675E1D91}"/>
          </ac:spMkLst>
        </pc:spChg>
        <pc:spChg chg="mod">
          <ac:chgData name="Rabab Gomaa" userId="171d4a888b575b49" providerId="LiveId" clId="{1DCA0113-A29B-4700-95C1-BDF62DFC9126}" dt="2023-04-30T04:07:41.318" v="2205" actId="13244"/>
          <ac:spMkLst>
            <pc:docMk/>
            <pc:sldMk cId="3816433492" sldId="469"/>
            <ac:spMk id="14" creationId="{E3F591AB-8421-87E8-B0D7-C7B371C9A7D4}"/>
          </ac:spMkLst>
        </pc:spChg>
        <pc:spChg chg="mod">
          <ac:chgData name="Rabab Gomaa" userId="171d4a888b575b49" providerId="LiveId" clId="{1DCA0113-A29B-4700-95C1-BDF62DFC9126}" dt="2023-04-30T04:09:43.191" v="2219" actId="13244"/>
          <ac:spMkLst>
            <pc:docMk/>
            <pc:sldMk cId="3816433492" sldId="469"/>
            <ac:spMk id="42" creationId="{88385FF0-8919-E787-D87F-F8319C8ABE8A}"/>
          </ac:spMkLst>
        </pc:spChg>
        <pc:spChg chg="mod">
          <ac:chgData name="Rabab Gomaa" userId="171d4a888b575b49" providerId="LiveId" clId="{1DCA0113-A29B-4700-95C1-BDF62DFC9126}" dt="2023-04-30T04:09:51.383" v="2220" actId="13244"/>
          <ac:spMkLst>
            <pc:docMk/>
            <pc:sldMk cId="3816433492" sldId="469"/>
            <ac:spMk id="45" creationId="{6BAEFC05-D848-891C-BA48-9689E98D3FB2}"/>
          </ac:spMkLst>
        </pc:spChg>
        <pc:spChg chg="mod">
          <ac:chgData name="Rabab Gomaa" userId="171d4a888b575b49" providerId="LiveId" clId="{1DCA0113-A29B-4700-95C1-BDF62DFC9126}" dt="2023-04-30T04:10:59.314" v="2231" actId="962"/>
          <ac:spMkLst>
            <pc:docMk/>
            <pc:sldMk cId="3816433492" sldId="469"/>
            <ac:spMk id="63" creationId="{88DA3540-8C80-82E9-BDB1-83423D179A14}"/>
          </ac:spMkLst>
        </pc:spChg>
        <pc:spChg chg="mod">
          <ac:chgData name="Rabab Gomaa" userId="171d4a888b575b49" providerId="LiveId" clId="{1DCA0113-A29B-4700-95C1-BDF62DFC9126}" dt="2023-04-30T04:10:46.453" v="2228" actId="13244"/>
          <ac:spMkLst>
            <pc:docMk/>
            <pc:sldMk cId="3816433492" sldId="469"/>
            <ac:spMk id="4099" creationId="{13090AD8-1D0A-7FB5-B7A1-25BA225E5A58}"/>
          </ac:spMkLst>
        </pc:spChg>
        <pc:picChg chg="mod">
          <ac:chgData name="Rabab Gomaa" userId="171d4a888b575b49" providerId="LiveId" clId="{1DCA0113-A29B-4700-95C1-BDF62DFC9126}" dt="2023-04-30T04:07:03.166" v="2199" actId="13244"/>
          <ac:picMkLst>
            <pc:docMk/>
            <pc:sldMk cId="3816433492" sldId="469"/>
            <ac:picMk id="7" creationId="{0DBDEE23-BC58-98B9-52FD-EBB1BB74439E}"/>
          </ac:picMkLst>
        </pc:picChg>
        <pc:picChg chg="mod">
          <ac:chgData name="Rabab Gomaa" userId="171d4a888b575b49" providerId="LiveId" clId="{1DCA0113-A29B-4700-95C1-BDF62DFC9126}" dt="2023-04-30T04:08:28.953" v="2210" actId="13244"/>
          <ac:picMkLst>
            <pc:docMk/>
            <pc:sldMk cId="3816433492" sldId="469"/>
            <ac:picMk id="10" creationId="{2923B640-886A-F602-E9BA-321C8D8E9EA6}"/>
          </ac:picMkLst>
        </pc:picChg>
        <pc:picChg chg="mod">
          <ac:chgData name="Rabab Gomaa" userId="171d4a888b575b49" providerId="LiveId" clId="{1DCA0113-A29B-4700-95C1-BDF62DFC9126}" dt="2023-04-30T04:07:35.078" v="2204" actId="13244"/>
          <ac:picMkLst>
            <pc:docMk/>
            <pc:sldMk cId="3816433492" sldId="469"/>
            <ac:picMk id="12" creationId="{91997AF0-5FDA-4410-FE6D-45514558CEEF}"/>
          </ac:picMkLst>
        </pc:picChg>
        <pc:picChg chg="mod">
          <ac:chgData name="Rabab Gomaa" userId="171d4a888b575b49" providerId="LiveId" clId="{1DCA0113-A29B-4700-95C1-BDF62DFC9126}" dt="2023-04-30T04:10:10.409" v="2224" actId="13244"/>
          <ac:picMkLst>
            <pc:docMk/>
            <pc:sldMk cId="3816433492" sldId="469"/>
            <ac:picMk id="47" creationId="{DFCA7AEF-DE0E-094B-EE46-752706A32B77}"/>
          </ac:picMkLst>
        </pc:picChg>
        <pc:picChg chg="mod">
          <ac:chgData name="Rabab Gomaa" userId="171d4a888b575b49" providerId="LiveId" clId="{1DCA0113-A29B-4700-95C1-BDF62DFC9126}" dt="2023-04-30T04:10:50.766" v="2229" actId="13244"/>
          <ac:picMkLst>
            <pc:docMk/>
            <pc:sldMk cId="3816433492" sldId="469"/>
            <ac:picMk id="4096" creationId="{7FA68A0E-60F7-1182-4FB7-CBED078852BF}"/>
          </ac:picMkLst>
        </pc:picChg>
        <pc:picChg chg="mod">
          <ac:chgData name="Rabab Gomaa" userId="171d4a888b575b49" providerId="LiveId" clId="{1DCA0113-A29B-4700-95C1-BDF62DFC9126}" dt="2023-04-30T04:08:42.427" v="2212" actId="13244"/>
          <ac:picMkLst>
            <pc:docMk/>
            <pc:sldMk cId="3816433492" sldId="469"/>
            <ac:picMk id="4098" creationId="{EBF169EB-4D41-C699-318C-D6CB4CB40419}"/>
          </ac:picMkLst>
        </pc:picChg>
        <pc:picChg chg="mod">
          <ac:chgData name="Rabab Gomaa" userId="171d4a888b575b49" providerId="LiveId" clId="{1DCA0113-A29B-4700-95C1-BDF62DFC9126}" dt="2023-04-30T04:08:48.322" v="2213" actId="13244"/>
          <ac:picMkLst>
            <pc:docMk/>
            <pc:sldMk cId="3816433492" sldId="469"/>
            <ac:picMk id="4100" creationId="{92C28A42-AEF8-4779-5CD5-76ECC50A3751}"/>
          </ac:picMkLst>
        </pc:picChg>
        <pc:picChg chg="mod">
          <ac:chgData name="Rabab Gomaa" userId="171d4a888b575b49" providerId="LiveId" clId="{1DCA0113-A29B-4700-95C1-BDF62DFC9126}" dt="2023-04-30T04:09:57.377" v="2222" actId="13244"/>
          <ac:picMkLst>
            <pc:docMk/>
            <pc:sldMk cId="3816433492" sldId="469"/>
            <ac:picMk id="4102" creationId="{BE8683DE-38AB-4709-6E95-0D9CDBCB2617}"/>
          </ac:picMkLst>
        </pc:picChg>
        <pc:cxnChg chg="mod">
          <ac:chgData name="Rabab Gomaa" userId="171d4a888b575b49" providerId="LiveId" clId="{1DCA0113-A29B-4700-95C1-BDF62DFC9126}" dt="2023-04-30T04:11:05.801" v="2234" actId="1035"/>
          <ac:cxnSpMkLst>
            <pc:docMk/>
            <pc:sldMk cId="3816433492" sldId="469"/>
            <ac:cxnSpMk id="49" creationId="{1D677248-F204-4399-7D6D-809D0542A0AC}"/>
          </ac:cxnSpMkLst>
        </pc:cxnChg>
      </pc:sldChg>
      <pc:sldChg chg="modSp">
        <pc:chgData name="Rabab Gomaa" userId="171d4a888b575b49" providerId="LiveId" clId="{1DCA0113-A29B-4700-95C1-BDF62DFC9126}" dt="2023-04-30T04:11:34.997" v="2239" actId="13244"/>
        <pc:sldMkLst>
          <pc:docMk/>
          <pc:sldMk cId="1054911043" sldId="471"/>
        </pc:sldMkLst>
        <pc:spChg chg="mod">
          <ac:chgData name="Rabab Gomaa" userId="171d4a888b575b49" providerId="LiveId" clId="{1DCA0113-A29B-4700-95C1-BDF62DFC9126}" dt="2023-04-30T04:11:18.870" v="2236" actId="13244"/>
          <ac:spMkLst>
            <pc:docMk/>
            <pc:sldMk cId="1054911043" sldId="471"/>
            <ac:spMk id="21" creationId="{34E516DA-E113-DB4C-3B2F-C991674B1F88}"/>
          </ac:spMkLst>
        </pc:spChg>
        <pc:grpChg chg="mod">
          <ac:chgData name="Rabab Gomaa" userId="171d4a888b575b49" providerId="LiveId" clId="{1DCA0113-A29B-4700-95C1-BDF62DFC9126}" dt="2023-04-30T04:11:34.997" v="2239" actId="13244"/>
          <ac:grpSpMkLst>
            <pc:docMk/>
            <pc:sldMk cId="1054911043" sldId="471"/>
            <ac:grpSpMk id="36" creationId="{43144F88-330D-F607-B111-FEFBF8F6CB23}"/>
          </ac:grpSpMkLst>
        </pc:grpChg>
        <pc:picChg chg="mod">
          <ac:chgData name="Rabab Gomaa" userId="171d4a888b575b49" providerId="LiveId" clId="{1DCA0113-A29B-4700-95C1-BDF62DFC9126}" dt="2023-04-30T04:11:22.447" v="2237" actId="13244"/>
          <ac:picMkLst>
            <pc:docMk/>
            <pc:sldMk cId="1054911043" sldId="471"/>
            <ac:picMk id="3" creationId="{8ED0D8A0-E4DB-8515-88FF-7E30992ADCF9}"/>
          </ac:picMkLst>
        </pc:picChg>
      </pc:sldChg>
      <pc:sldChg chg="modSp mod">
        <pc:chgData name="Rabab Gomaa" userId="171d4a888b575b49" providerId="LiveId" clId="{1DCA0113-A29B-4700-95C1-BDF62DFC9126}" dt="2023-04-30T03:37:11.734" v="21" actId="207"/>
        <pc:sldMkLst>
          <pc:docMk/>
          <pc:sldMk cId="2919078672" sldId="474"/>
        </pc:sldMkLst>
        <pc:spChg chg="mod">
          <ac:chgData name="Rabab Gomaa" userId="171d4a888b575b49" providerId="LiveId" clId="{1DCA0113-A29B-4700-95C1-BDF62DFC9126}" dt="2023-04-30T03:37:11.734" v="21" actId="207"/>
          <ac:spMkLst>
            <pc:docMk/>
            <pc:sldMk cId="2919078672" sldId="474"/>
            <ac:spMk id="3" creationId="{21A079D3-6DAB-2F0E-CB16-7FA7911CC094}"/>
          </ac:spMkLst>
        </pc:spChg>
      </pc:sldChg>
      <pc:sldChg chg="delSp mod">
        <pc:chgData name="Rabab Gomaa" userId="171d4a888b575b49" providerId="LiveId" clId="{1DCA0113-A29B-4700-95C1-BDF62DFC9126}" dt="2023-04-30T03:37:42.629" v="28" actId="478"/>
        <pc:sldMkLst>
          <pc:docMk/>
          <pc:sldMk cId="2519342091" sldId="476"/>
        </pc:sldMkLst>
        <pc:spChg chg="del">
          <ac:chgData name="Rabab Gomaa" userId="171d4a888b575b49" providerId="LiveId" clId="{1DCA0113-A29B-4700-95C1-BDF62DFC9126}" dt="2023-04-30T03:37:42.629" v="28" actId="478"/>
          <ac:spMkLst>
            <pc:docMk/>
            <pc:sldMk cId="2519342091" sldId="476"/>
            <ac:spMk id="3" creationId="{21A079D3-6DAB-2F0E-CB16-7FA7911CC094}"/>
          </ac:spMkLst>
        </pc:spChg>
      </pc:sldChg>
      <pc:sldChg chg="delSp mod">
        <pc:chgData name="Rabab Gomaa" userId="171d4a888b575b49" providerId="LiveId" clId="{1DCA0113-A29B-4700-95C1-BDF62DFC9126}" dt="2023-04-30T03:37:18.782" v="23" actId="478"/>
        <pc:sldMkLst>
          <pc:docMk/>
          <pc:sldMk cId="3093128966" sldId="477"/>
        </pc:sldMkLst>
        <pc:spChg chg="del">
          <ac:chgData name="Rabab Gomaa" userId="171d4a888b575b49" providerId="LiveId" clId="{1DCA0113-A29B-4700-95C1-BDF62DFC9126}" dt="2023-04-30T03:37:18.782" v="23" actId="478"/>
          <ac:spMkLst>
            <pc:docMk/>
            <pc:sldMk cId="3093128966" sldId="477"/>
            <ac:spMk id="3" creationId="{21A079D3-6DAB-2F0E-CB16-7FA7911CC094}"/>
          </ac:spMkLst>
        </pc:spChg>
      </pc:sldChg>
      <pc:sldChg chg="modSp">
        <pc:chgData name="Rabab Gomaa" userId="171d4a888b575b49" providerId="LiveId" clId="{1DCA0113-A29B-4700-95C1-BDF62DFC9126}" dt="2023-04-30T04:20:57.366" v="2372" actId="20577"/>
        <pc:sldMkLst>
          <pc:docMk/>
          <pc:sldMk cId="1229972867" sldId="478"/>
        </pc:sldMkLst>
        <pc:spChg chg="mod">
          <ac:chgData name="Rabab Gomaa" userId="171d4a888b575b49" providerId="LiveId" clId="{1DCA0113-A29B-4700-95C1-BDF62DFC9126}" dt="2023-04-30T04:20:57.366" v="2372" actId="20577"/>
          <ac:spMkLst>
            <pc:docMk/>
            <pc:sldMk cId="1229972867" sldId="478"/>
            <ac:spMk id="6" creationId="{00000000-0000-0000-0000-000000000000}"/>
          </ac:spMkLst>
        </pc:spChg>
      </pc:sldChg>
      <pc:sldChg chg="modSp mod modNotesTx">
        <pc:chgData name="Rabab Gomaa" userId="171d4a888b575b49" providerId="LiveId" clId="{1DCA0113-A29B-4700-95C1-BDF62DFC9126}" dt="2023-04-30T03:52:30.181" v="1330" actId="962"/>
        <pc:sldMkLst>
          <pc:docMk/>
          <pc:sldMk cId="712825191" sldId="479"/>
        </pc:sldMkLst>
        <pc:picChg chg="mod">
          <ac:chgData name="Rabab Gomaa" userId="171d4a888b575b49" providerId="LiveId" clId="{1DCA0113-A29B-4700-95C1-BDF62DFC9126}" dt="2023-04-30T03:51:11.521" v="1314" actId="962"/>
          <ac:picMkLst>
            <pc:docMk/>
            <pc:sldMk cId="712825191" sldId="479"/>
            <ac:picMk id="4" creationId="{47448EC9-9F95-0321-D6DB-5763163DB415}"/>
          </ac:picMkLst>
        </pc:picChg>
        <pc:picChg chg="mod">
          <ac:chgData name="Rabab Gomaa" userId="171d4a888b575b49" providerId="LiveId" clId="{1DCA0113-A29B-4700-95C1-BDF62DFC9126}" dt="2023-04-30T03:51:15.562" v="1316" actId="962"/>
          <ac:picMkLst>
            <pc:docMk/>
            <pc:sldMk cId="712825191" sldId="479"/>
            <ac:picMk id="9" creationId="{996327AE-49A4-615B-AF26-306563C3FC2C}"/>
          </ac:picMkLst>
        </pc:picChg>
        <pc:picChg chg="mod">
          <ac:chgData name="Rabab Gomaa" userId="171d4a888b575b49" providerId="LiveId" clId="{1DCA0113-A29B-4700-95C1-BDF62DFC9126}" dt="2023-04-30T03:51:17.087" v="1317" actId="962"/>
          <ac:picMkLst>
            <pc:docMk/>
            <pc:sldMk cId="712825191" sldId="479"/>
            <ac:picMk id="11" creationId="{1A01D1EF-7FBC-A354-DAEB-59F6247AA804}"/>
          </ac:picMkLst>
        </pc:picChg>
        <pc:picChg chg="mod">
          <ac:chgData name="Rabab Gomaa" userId="171d4a888b575b49" providerId="LiveId" clId="{1DCA0113-A29B-4700-95C1-BDF62DFC9126}" dt="2023-04-30T03:51:54.653" v="1325" actId="962"/>
          <ac:picMkLst>
            <pc:docMk/>
            <pc:sldMk cId="712825191" sldId="479"/>
            <ac:picMk id="15" creationId="{4B200657-0B1D-73A8-2FF4-AB1369977FDC}"/>
          </ac:picMkLst>
        </pc:picChg>
        <pc:picChg chg="mod">
          <ac:chgData name="Rabab Gomaa" userId="171d4a888b575b49" providerId="LiveId" clId="{1DCA0113-A29B-4700-95C1-BDF62DFC9126}" dt="2023-04-30T03:51:13.756" v="1315" actId="962"/>
          <ac:picMkLst>
            <pc:docMk/>
            <pc:sldMk cId="712825191" sldId="479"/>
            <ac:picMk id="20" creationId="{2109EEB6-A91F-082C-CEFE-E18E492ACC5E}"/>
          </ac:picMkLst>
        </pc:picChg>
        <pc:picChg chg="mod">
          <ac:chgData name="Rabab Gomaa" userId="171d4a888b575b49" providerId="LiveId" clId="{1DCA0113-A29B-4700-95C1-BDF62DFC9126}" dt="2023-04-30T03:52:04.937" v="1327" actId="962"/>
          <ac:picMkLst>
            <pc:docMk/>
            <pc:sldMk cId="712825191" sldId="479"/>
            <ac:picMk id="22" creationId="{DB361174-CC43-79B0-DCE6-710A0BFAF86F}"/>
          </ac:picMkLst>
        </pc:picChg>
        <pc:cxnChg chg="mod">
          <ac:chgData name="Rabab Gomaa" userId="171d4a888b575b49" providerId="LiveId" clId="{1DCA0113-A29B-4700-95C1-BDF62DFC9126}" dt="2023-04-30T03:52:27.698" v="1329" actId="962"/>
          <ac:cxnSpMkLst>
            <pc:docMk/>
            <pc:sldMk cId="712825191" sldId="479"/>
            <ac:cxnSpMk id="24" creationId="{144C784A-7FE9-C730-3945-88E436A102D6}"/>
          </ac:cxnSpMkLst>
        </pc:cxnChg>
        <pc:cxnChg chg="mod">
          <ac:chgData name="Rabab Gomaa" userId="171d4a888b575b49" providerId="LiveId" clId="{1DCA0113-A29B-4700-95C1-BDF62DFC9126}" dt="2023-04-30T03:52:30.181" v="1330" actId="962"/>
          <ac:cxnSpMkLst>
            <pc:docMk/>
            <pc:sldMk cId="712825191" sldId="479"/>
            <ac:cxnSpMk id="25" creationId="{7014B7AC-18FD-9CF9-8FAC-1FC5BA4EC020}"/>
          </ac:cxnSpMkLst>
        </pc:cxnChg>
      </pc:sldChg>
      <pc:sldChg chg="delSp mod">
        <pc:chgData name="Rabab Gomaa" userId="171d4a888b575b49" providerId="LiveId" clId="{1DCA0113-A29B-4700-95C1-BDF62DFC9126}" dt="2023-04-30T03:38:28.309" v="33" actId="478"/>
        <pc:sldMkLst>
          <pc:docMk/>
          <pc:sldMk cId="3883168493" sldId="480"/>
        </pc:sldMkLst>
        <pc:spChg chg="del">
          <ac:chgData name="Rabab Gomaa" userId="171d4a888b575b49" providerId="LiveId" clId="{1DCA0113-A29B-4700-95C1-BDF62DFC9126}" dt="2023-04-30T03:38:28.309" v="33" actId="478"/>
          <ac:spMkLst>
            <pc:docMk/>
            <pc:sldMk cId="3883168493" sldId="480"/>
            <ac:spMk id="3" creationId="{21A079D3-6DAB-2F0E-CB16-7FA7911CC094}"/>
          </ac:spMkLst>
        </pc:spChg>
      </pc:sldChg>
      <pc:sldChg chg="delSp modSp mod">
        <pc:chgData name="Rabab Gomaa" userId="171d4a888b575b49" providerId="LiveId" clId="{1DCA0113-A29B-4700-95C1-BDF62DFC9126}" dt="2023-04-30T04:12:29.221" v="2246" actId="13244"/>
        <pc:sldMkLst>
          <pc:docMk/>
          <pc:sldMk cId="774502260" sldId="481"/>
        </pc:sldMkLst>
        <pc:spChg chg="del">
          <ac:chgData name="Rabab Gomaa" userId="171d4a888b575b49" providerId="LiveId" clId="{1DCA0113-A29B-4700-95C1-BDF62DFC9126}" dt="2023-04-30T03:38:14.760" v="30" actId="478"/>
          <ac:spMkLst>
            <pc:docMk/>
            <pc:sldMk cId="774502260" sldId="481"/>
            <ac:spMk id="9" creationId="{EFB2684D-8CCC-A14B-6077-7E028EB9FCD4}"/>
          </ac:spMkLst>
        </pc:spChg>
        <pc:graphicFrameChg chg="mod modGraphic">
          <ac:chgData name="Rabab Gomaa" userId="171d4a888b575b49" providerId="LiveId" clId="{1DCA0113-A29B-4700-95C1-BDF62DFC9126}" dt="2023-04-30T04:12:29.221" v="2246" actId="13244"/>
          <ac:graphicFrameMkLst>
            <pc:docMk/>
            <pc:sldMk cId="774502260" sldId="481"/>
            <ac:graphicFrameMk id="7" creationId="{A3FA24B3-FF67-154F-C031-89FDE953E708}"/>
          </ac:graphicFrameMkLst>
        </pc:graphicFrameChg>
      </pc:sldChg>
      <pc:sldChg chg="delSp modSp mod">
        <pc:chgData name="Rabab Gomaa" userId="171d4a888b575b49" providerId="LiveId" clId="{1DCA0113-A29B-4700-95C1-BDF62DFC9126}" dt="2023-04-30T04:12:59.979" v="2248" actId="13244"/>
        <pc:sldMkLst>
          <pc:docMk/>
          <pc:sldMk cId="2602330543" sldId="482"/>
        </pc:sldMkLst>
        <pc:spChg chg="del">
          <ac:chgData name="Rabab Gomaa" userId="171d4a888b575b49" providerId="LiveId" clId="{1DCA0113-A29B-4700-95C1-BDF62DFC9126}" dt="2023-04-30T03:38:23.197" v="31" actId="478"/>
          <ac:spMkLst>
            <pc:docMk/>
            <pc:sldMk cId="2602330543" sldId="482"/>
            <ac:spMk id="3" creationId="{21A079D3-6DAB-2F0E-CB16-7FA7911CC094}"/>
          </ac:spMkLst>
        </pc:spChg>
        <pc:spChg chg="mod">
          <ac:chgData name="Rabab Gomaa" userId="171d4a888b575b49" providerId="LiveId" clId="{1DCA0113-A29B-4700-95C1-BDF62DFC9126}" dt="2023-04-30T04:12:59.979" v="2248" actId="13244"/>
          <ac:spMkLst>
            <pc:docMk/>
            <pc:sldMk cId="2602330543" sldId="482"/>
            <ac:spMk id="19" creationId="{2853767F-89B2-6416-EA45-C96B5DC8E424}"/>
          </ac:spMkLst>
        </pc:spChg>
        <pc:spChg chg="del">
          <ac:chgData name="Rabab Gomaa" userId="171d4a888b575b49" providerId="LiveId" clId="{1DCA0113-A29B-4700-95C1-BDF62DFC9126}" dt="2023-04-30T03:52:55.788" v="1333" actId="478"/>
          <ac:spMkLst>
            <pc:docMk/>
            <pc:sldMk cId="2602330543" sldId="482"/>
            <ac:spMk id="20" creationId="{6CDA25D0-BF35-2E42-9F0E-F331652E1DED}"/>
          </ac:spMkLst>
        </pc:spChg>
        <pc:picChg chg="mod">
          <ac:chgData name="Rabab Gomaa" userId="171d4a888b575b49" providerId="LiveId" clId="{1DCA0113-A29B-4700-95C1-BDF62DFC9126}" dt="2023-04-30T03:51:39.188" v="1323" actId="962"/>
          <ac:picMkLst>
            <pc:docMk/>
            <pc:sldMk cId="2602330543" sldId="482"/>
            <ac:picMk id="7" creationId="{4D7DFAB8-1460-31CE-9BAA-0046C5D50A81}"/>
          </ac:picMkLst>
        </pc:picChg>
        <pc:picChg chg="mod">
          <ac:chgData name="Rabab Gomaa" userId="171d4a888b575b49" providerId="LiveId" clId="{1DCA0113-A29B-4700-95C1-BDF62DFC9126}" dt="2023-04-30T03:51:37.357" v="1322" actId="962"/>
          <ac:picMkLst>
            <pc:docMk/>
            <pc:sldMk cId="2602330543" sldId="482"/>
            <ac:picMk id="10242" creationId="{BB8F8B14-73DB-75FA-EE86-9181AF922C51}"/>
          </ac:picMkLst>
        </pc:picChg>
        <pc:cxnChg chg="mod">
          <ac:chgData name="Rabab Gomaa" userId="171d4a888b575b49" providerId="LiveId" clId="{1DCA0113-A29B-4700-95C1-BDF62DFC9126}" dt="2023-04-30T03:52:51.097" v="1332" actId="962"/>
          <ac:cxnSpMkLst>
            <pc:docMk/>
            <pc:sldMk cId="2602330543" sldId="482"/>
            <ac:cxnSpMk id="17" creationId="{D31E555C-80B3-2FD1-D18B-E23E9CC5E6AE}"/>
          </ac:cxnSpMkLst>
        </pc:cxnChg>
      </pc:sldChg>
      <pc:sldChg chg="modSp">
        <pc:chgData name="Rabab Gomaa" userId="171d4a888b575b49" providerId="LiveId" clId="{1DCA0113-A29B-4700-95C1-BDF62DFC9126}" dt="2023-04-30T04:21:16.313" v="2382" actId="6549"/>
        <pc:sldMkLst>
          <pc:docMk/>
          <pc:sldMk cId="2046904101" sldId="483"/>
        </pc:sldMkLst>
        <pc:spChg chg="mod">
          <ac:chgData name="Rabab Gomaa" userId="171d4a888b575b49" providerId="LiveId" clId="{1DCA0113-A29B-4700-95C1-BDF62DFC9126}" dt="2023-04-30T04:21:16.313" v="2382" actId="6549"/>
          <ac:spMkLst>
            <pc:docMk/>
            <pc:sldMk cId="2046904101" sldId="483"/>
            <ac:spMk id="6" creationId="{00000000-0000-0000-0000-000000000000}"/>
          </ac:spMkLst>
        </pc:spChg>
      </pc:sldChg>
      <pc:sldChg chg="del">
        <pc:chgData name="Rabab Gomaa" userId="171d4a888b575b49" providerId="LiveId" clId="{1DCA0113-A29B-4700-95C1-BDF62DFC9126}" dt="2023-04-30T03:51:31.697" v="1321" actId="47"/>
        <pc:sldMkLst>
          <pc:docMk/>
          <pc:sldMk cId="3696825422" sldId="484"/>
        </pc:sldMkLst>
      </pc:sldChg>
      <pc:sldChg chg="modSp mod">
        <pc:chgData name="Rabab Gomaa" userId="171d4a888b575b49" providerId="LiveId" clId="{1DCA0113-A29B-4700-95C1-BDF62DFC9126}" dt="2023-04-30T03:55:35.430" v="1967" actId="962"/>
        <pc:sldMkLst>
          <pc:docMk/>
          <pc:sldMk cId="782071910" sldId="485"/>
        </pc:sldMkLst>
        <pc:picChg chg="mod">
          <ac:chgData name="Rabab Gomaa" userId="171d4a888b575b49" providerId="LiveId" clId="{1DCA0113-A29B-4700-95C1-BDF62DFC9126}" dt="2023-04-30T03:55:12.329" v="1956" actId="962"/>
          <ac:picMkLst>
            <pc:docMk/>
            <pc:sldMk cId="782071910" sldId="485"/>
            <ac:picMk id="2" creationId="{D3407A10-0E79-042C-C723-65AAA3C7B402}"/>
          </ac:picMkLst>
        </pc:picChg>
        <pc:picChg chg="mod">
          <ac:chgData name="Rabab Gomaa" userId="171d4a888b575b49" providerId="LiveId" clId="{1DCA0113-A29B-4700-95C1-BDF62DFC9126}" dt="2023-04-30T03:55:20.677" v="1958" actId="962"/>
          <ac:picMkLst>
            <pc:docMk/>
            <pc:sldMk cId="782071910" sldId="485"/>
            <ac:picMk id="3" creationId="{936073FF-9E9E-EB23-4804-2C31F1D8C294}"/>
          </ac:picMkLst>
        </pc:picChg>
        <pc:picChg chg="mod">
          <ac:chgData name="Rabab Gomaa" userId="171d4a888b575b49" providerId="LiveId" clId="{1DCA0113-A29B-4700-95C1-BDF62DFC9126}" dt="2023-04-30T03:55:24.539" v="1960" actId="962"/>
          <ac:picMkLst>
            <pc:docMk/>
            <pc:sldMk cId="782071910" sldId="485"/>
            <ac:picMk id="4" creationId="{F08BA695-3094-877A-ED61-AFA35AB5320C}"/>
          </ac:picMkLst>
        </pc:picChg>
        <pc:picChg chg="mod">
          <ac:chgData name="Rabab Gomaa" userId="171d4a888b575b49" providerId="LiveId" clId="{1DCA0113-A29B-4700-95C1-BDF62DFC9126}" dt="2023-04-30T03:55:32.470" v="1964" actId="962"/>
          <ac:picMkLst>
            <pc:docMk/>
            <pc:sldMk cId="782071910" sldId="485"/>
            <ac:picMk id="9" creationId="{8D77CF3F-6278-77F1-31B7-52F6627BBB48}"/>
          </ac:picMkLst>
        </pc:picChg>
        <pc:picChg chg="mod">
          <ac:chgData name="Rabab Gomaa" userId="171d4a888b575b49" providerId="LiveId" clId="{1DCA0113-A29B-4700-95C1-BDF62DFC9126}" dt="2023-04-30T03:55:26.304" v="1961" actId="962"/>
          <ac:picMkLst>
            <pc:docMk/>
            <pc:sldMk cId="782071910" sldId="485"/>
            <ac:picMk id="11" creationId="{76AB744A-18D6-E2CC-3C22-EBC11A5BB78A}"/>
          </ac:picMkLst>
        </pc:picChg>
        <pc:picChg chg="mod">
          <ac:chgData name="Rabab Gomaa" userId="171d4a888b575b49" providerId="LiveId" clId="{1DCA0113-A29B-4700-95C1-BDF62DFC9126}" dt="2023-04-30T03:55:29.790" v="1962" actId="962"/>
          <ac:picMkLst>
            <pc:docMk/>
            <pc:sldMk cId="782071910" sldId="485"/>
            <ac:picMk id="12" creationId="{E77CC7B6-8B3F-6051-4E86-F7766B6C8449}"/>
          </ac:picMkLst>
        </pc:picChg>
        <pc:picChg chg="mod">
          <ac:chgData name="Rabab Gomaa" userId="171d4a888b575b49" providerId="LiveId" clId="{1DCA0113-A29B-4700-95C1-BDF62DFC9126}" dt="2023-04-30T03:55:35.430" v="1967" actId="962"/>
          <ac:picMkLst>
            <pc:docMk/>
            <pc:sldMk cId="782071910" sldId="485"/>
            <ac:picMk id="14" creationId="{6203795A-857D-7185-423A-A50A061C8459}"/>
          </ac:picMkLst>
        </pc:picChg>
      </pc:sldChg>
      <pc:sldChg chg="modSp mod">
        <pc:chgData name="Rabab Gomaa" userId="171d4a888b575b49" providerId="LiveId" clId="{1DCA0113-A29B-4700-95C1-BDF62DFC9126}" dt="2023-04-30T04:18:16.606" v="2333" actId="20577"/>
        <pc:sldMkLst>
          <pc:docMk/>
          <pc:sldMk cId="3121202956" sldId="486"/>
        </pc:sldMkLst>
        <pc:spChg chg="mod">
          <ac:chgData name="Rabab Gomaa" userId="171d4a888b575b49" providerId="LiveId" clId="{1DCA0113-A29B-4700-95C1-BDF62DFC9126}" dt="2023-04-30T04:18:16.606" v="2333" actId="20577"/>
          <ac:spMkLst>
            <pc:docMk/>
            <pc:sldMk cId="3121202956" sldId="486"/>
            <ac:spMk id="19" creationId="{387256E1-F911-CBD4-9E54-062B0C0CF165}"/>
          </ac:spMkLst>
        </pc:spChg>
        <pc:picChg chg="mod">
          <ac:chgData name="Rabab Gomaa" userId="171d4a888b575b49" providerId="LiveId" clId="{1DCA0113-A29B-4700-95C1-BDF62DFC9126}" dt="2023-04-30T04:13:37.437" v="2257" actId="13244"/>
          <ac:picMkLst>
            <pc:docMk/>
            <pc:sldMk cId="3121202956" sldId="486"/>
            <ac:picMk id="14" creationId="{3E1C3987-DBB7-0E41-CFF1-73674751369F}"/>
          </ac:picMkLst>
        </pc:picChg>
        <pc:picChg chg="mod">
          <ac:chgData name="Rabab Gomaa" userId="171d4a888b575b49" providerId="LiveId" clId="{1DCA0113-A29B-4700-95C1-BDF62DFC9126}" dt="2023-04-30T04:13:39.894" v="2258" actId="13244"/>
          <ac:picMkLst>
            <pc:docMk/>
            <pc:sldMk cId="3121202956" sldId="486"/>
            <ac:picMk id="15" creationId="{BC03BAC8-78C3-A09B-1F88-AF61EABA3C9B}"/>
          </ac:picMkLst>
        </pc:picChg>
        <pc:cxnChg chg="mod">
          <ac:chgData name="Rabab Gomaa" userId="171d4a888b575b49" providerId="LiveId" clId="{1DCA0113-A29B-4700-95C1-BDF62DFC9126}" dt="2023-04-30T03:54:58.425" v="1954" actId="962"/>
          <ac:cxnSpMkLst>
            <pc:docMk/>
            <pc:sldMk cId="3121202956" sldId="486"/>
            <ac:cxnSpMk id="16" creationId="{21D98779-9A14-8BF8-28DE-2F321E738F0C}"/>
          </ac:cxnSpMkLst>
        </pc:cxnChg>
      </pc:sldChg>
      <pc:sldChg chg="modSp add del mod modNotesTx">
        <pc:chgData name="Rabab Gomaa" userId="171d4a888b575b49" providerId="LiveId" clId="{1DCA0113-A29B-4700-95C1-BDF62DFC9126}" dt="2023-05-06T22:35:54.167" v="2630" actId="47"/>
        <pc:sldMkLst>
          <pc:docMk/>
          <pc:sldMk cId="1079980766" sldId="487"/>
        </pc:sldMkLst>
        <pc:spChg chg="mod">
          <ac:chgData name="Rabab Gomaa" userId="171d4a888b575b49" providerId="LiveId" clId="{1DCA0113-A29B-4700-95C1-BDF62DFC9126}" dt="2023-05-06T22:33:22.194" v="2479" actId="20577"/>
          <ac:spMkLst>
            <pc:docMk/>
            <pc:sldMk cId="1079980766" sldId="487"/>
            <ac:spMk id="6" creationId="{00000000-0000-0000-0000-000000000000}"/>
          </ac:spMkLst>
        </pc:spChg>
      </pc:sldChg>
    </pc:docChg>
  </pc:docChgLst>
  <pc:docChgLst>
    <pc:chgData name="Rabab Gomaa" userId="171d4a888b575b49" providerId="LiveId" clId="{1F745D56-B2F7-4B8A-9AEB-B862B51AE565}"/>
    <pc:docChg chg="custSel addSld delSld modSld replTag">
      <pc:chgData name="Rabab Gomaa" userId="171d4a888b575b49" providerId="LiveId" clId="{1F745D56-B2F7-4B8A-9AEB-B862B51AE565}" dt="2023-07-04T04:08:47.327" v="16" actId="20577"/>
      <pc:docMkLst>
        <pc:docMk/>
      </pc:docMkLst>
      <pc:sldChg chg="del">
        <pc:chgData name="Rabab Gomaa" userId="171d4a888b575b49" providerId="LiveId" clId="{1F745D56-B2F7-4B8A-9AEB-B862B51AE565}" dt="2023-07-04T04:04:26.194" v="4" actId="47"/>
        <pc:sldMkLst>
          <pc:docMk/>
          <pc:sldMk cId="6130784" sldId="424"/>
        </pc:sldMkLst>
      </pc:sldChg>
      <pc:sldChg chg="del">
        <pc:chgData name="Rabab Gomaa" userId="171d4a888b575b49" providerId="LiveId" clId="{1F745D56-B2F7-4B8A-9AEB-B862B51AE565}" dt="2023-07-04T04:01:41.353" v="0" actId="47"/>
        <pc:sldMkLst>
          <pc:docMk/>
          <pc:sldMk cId="2622820621" sldId="443"/>
        </pc:sldMkLst>
      </pc:sldChg>
      <pc:sldChg chg="modSp add mod">
        <pc:chgData name="Rabab Gomaa" userId="171d4a888b575b49" providerId="LiveId" clId="{1F745D56-B2F7-4B8A-9AEB-B862B51AE565}" dt="2023-07-04T04:08:47.327" v="16" actId="20577"/>
        <pc:sldMkLst>
          <pc:docMk/>
          <pc:sldMk cId="1934571949" sldId="494"/>
        </pc:sldMkLst>
        <pc:spChg chg="mod">
          <ac:chgData name="Rabab Gomaa" userId="171d4a888b575b49" providerId="LiveId" clId="{1F745D56-B2F7-4B8A-9AEB-B862B51AE565}" dt="2023-07-04T04:08:47.327" v="16" actId="20577"/>
          <ac:spMkLst>
            <pc:docMk/>
            <pc:sldMk cId="1934571949" sldId="494"/>
            <ac:spMk id="12" creationId="{04836264-41F5-015E-8F63-F21728602A2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678AF4-5E64-AC4C-BB17-179E924E563F}" type="datetimeFigureOut">
              <a:rPr lang="en-US" smtClean="0"/>
              <a:t>25-01-06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BC6A53-3777-FA4B-999B-678D40C4B3AE}" type="slidenum">
              <a:rPr lang="en-US" smtClean="0"/>
              <a:t>‹#›</a:t>
            </a:fld>
            <a:endParaRPr lang="en-US"/>
          </a:p>
        </p:txBody>
      </p:sp>
    </p:spTree>
    <p:extLst>
      <p:ext uri="{BB962C8B-B14F-4D97-AF65-F5344CB8AC3E}">
        <p14:creationId xmlns:p14="http://schemas.microsoft.com/office/powerpoint/2010/main" val="33504137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BA0A7F-40AB-B84E-BA8C-8861397EF456}" type="datetimeFigureOut">
              <a:rPr lang="en-US" smtClean="0"/>
              <a:t>25-01-06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B51CE3-F1EC-6B4D-8B6D-86D363C89BAA}" type="slidenum">
              <a:rPr lang="en-US" smtClean="0"/>
              <a:t>‹#›</a:t>
            </a:fld>
            <a:endParaRPr lang="en-US"/>
          </a:p>
        </p:txBody>
      </p:sp>
    </p:spTree>
    <p:extLst>
      <p:ext uri="{BB962C8B-B14F-4D97-AF65-F5344CB8AC3E}">
        <p14:creationId xmlns:p14="http://schemas.microsoft.com/office/powerpoint/2010/main" val="3901875955"/>
      </p:ext>
    </p:extLst>
  </p:cSld>
  <p:clrMap bg1="lt1" tx1="dk1" bg2="lt2" tx2="dk2" accent1="accent1" accent2="accent2" accent3="accent3" accent4="accent4" accent5="accent5" accent6="accent6" hlink="hlink" folHlink="folHlink"/>
  <p:hf hdr="0" ftr="0" dt="0"/>
  <p:notesStyle>
    <a:lvl1pPr marL="0" algn="l" defTabSz="781583" rtl="0" eaLnBrk="1" latinLnBrk="0" hangingPunct="1">
      <a:defRPr sz="2100" kern="1200">
        <a:solidFill>
          <a:schemeClr val="tx1"/>
        </a:solidFill>
        <a:latin typeface="+mn-lt"/>
        <a:ea typeface="+mn-ea"/>
        <a:cs typeface="+mn-cs"/>
      </a:defRPr>
    </a:lvl1pPr>
    <a:lvl2pPr marL="781583" algn="l" defTabSz="781583" rtl="0" eaLnBrk="1" latinLnBrk="0" hangingPunct="1">
      <a:defRPr sz="2100" kern="1200">
        <a:solidFill>
          <a:schemeClr val="tx1"/>
        </a:solidFill>
        <a:latin typeface="+mn-lt"/>
        <a:ea typeface="+mn-ea"/>
        <a:cs typeface="+mn-cs"/>
      </a:defRPr>
    </a:lvl2pPr>
    <a:lvl3pPr marL="1563167" algn="l" defTabSz="781583" rtl="0" eaLnBrk="1" latinLnBrk="0" hangingPunct="1">
      <a:defRPr sz="2100" kern="1200">
        <a:solidFill>
          <a:schemeClr val="tx1"/>
        </a:solidFill>
        <a:latin typeface="+mn-lt"/>
        <a:ea typeface="+mn-ea"/>
        <a:cs typeface="+mn-cs"/>
      </a:defRPr>
    </a:lvl3pPr>
    <a:lvl4pPr marL="2344750" algn="l" defTabSz="781583" rtl="0" eaLnBrk="1" latinLnBrk="0" hangingPunct="1">
      <a:defRPr sz="2100" kern="1200">
        <a:solidFill>
          <a:schemeClr val="tx1"/>
        </a:solidFill>
        <a:latin typeface="+mn-lt"/>
        <a:ea typeface="+mn-ea"/>
        <a:cs typeface="+mn-cs"/>
      </a:defRPr>
    </a:lvl4pPr>
    <a:lvl5pPr marL="3126334" algn="l" defTabSz="781583" rtl="0" eaLnBrk="1" latinLnBrk="0" hangingPunct="1">
      <a:defRPr sz="2100" kern="1200">
        <a:solidFill>
          <a:schemeClr val="tx1"/>
        </a:solidFill>
        <a:latin typeface="+mn-lt"/>
        <a:ea typeface="+mn-ea"/>
        <a:cs typeface="+mn-cs"/>
      </a:defRPr>
    </a:lvl5pPr>
    <a:lvl6pPr marL="3907917" algn="l" defTabSz="781583" rtl="0" eaLnBrk="1" latinLnBrk="0" hangingPunct="1">
      <a:defRPr sz="2100" kern="1200">
        <a:solidFill>
          <a:schemeClr val="tx1"/>
        </a:solidFill>
        <a:latin typeface="+mn-lt"/>
        <a:ea typeface="+mn-ea"/>
        <a:cs typeface="+mn-cs"/>
      </a:defRPr>
    </a:lvl6pPr>
    <a:lvl7pPr marL="4689500" algn="l" defTabSz="781583" rtl="0" eaLnBrk="1" latinLnBrk="0" hangingPunct="1">
      <a:defRPr sz="2100" kern="1200">
        <a:solidFill>
          <a:schemeClr val="tx1"/>
        </a:solidFill>
        <a:latin typeface="+mn-lt"/>
        <a:ea typeface="+mn-ea"/>
        <a:cs typeface="+mn-cs"/>
      </a:defRPr>
    </a:lvl7pPr>
    <a:lvl8pPr marL="5471084" algn="l" defTabSz="781583" rtl="0" eaLnBrk="1" latinLnBrk="0" hangingPunct="1">
      <a:defRPr sz="2100" kern="1200">
        <a:solidFill>
          <a:schemeClr val="tx1"/>
        </a:solidFill>
        <a:latin typeface="+mn-lt"/>
        <a:ea typeface="+mn-ea"/>
        <a:cs typeface="+mn-cs"/>
      </a:defRPr>
    </a:lvl8pPr>
    <a:lvl9pPr marL="6252667" algn="l" defTabSz="78158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ddons.mozilla.org/en-US/firefox/addon/styl-us/" TargetMode="External"/><Relationship Id="rId4" Type="http://schemas.openxmlformats.org/officeDocument/2006/relationships/hyperlink" Target="https://chrome.google.com/webstore/detail/stylish-custom-themes-for/fjnbnpbmkenffdnngjfgmeleoegfcffe"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a:t>
            </a:fld>
            <a:endParaRPr lang="en-US"/>
          </a:p>
        </p:txBody>
      </p:sp>
    </p:spTree>
    <p:extLst>
      <p:ext uri="{BB962C8B-B14F-4D97-AF65-F5344CB8AC3E}">
        <p14:creationId xmlns:p14="http://schemas.microsoft.com/office/powerpoint/2010/main" val="3298189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11</a:t>
            </a:fld>
            <a:endParaRPr lang="en-US"/>
          </a:p>
        </p:txBody>
      </p:sp>
    </p:spTree>
    <p:extLst>
      <p:ext uri="{BB962C8B-B14F-4D97-AF65-F5344CB8AC3E}">
        <p14:creationId xmlns:p14="http://schemas.microsoft.com/office/powerpoint/2010/main" val="3815012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dirty="0"/>
              <a:t>Embedding styles in a page</a:t>
            </a:r>
          </a:p>
          <a:p>
            <a:pPr marL="342900" indent="-342900" algn="l">
              <a:buFont typeface="Arial" panose="020B0604020202020204" pitchFamily="34" charset="0"/>
              <a:buChar char="•"/>
            </a:pPr>
            <a:r>
              <a:rPr lang="en-CA" dirty="0"/>
              <a:t>Style blocks override the external styles. Inline styles override the external and style blocks.</a:t>
            </a:r>
          </a:p>
          <a:p>
            <a:pPr marL="342900" indent="-342900" algn="l" rtl="0">
              <a:buFont typeface="Arial" panose="020B0604020202020204" pitchFamily="34" charset="0"/>
              <a:buChar char="•"/>
            </a:pPr>
            <a:r>
              <a:rPr lang="en-CA" dirty="0"/>
              <a:t>External styles is better for accessibility - Users can override your site styles  based on their preference i.e. color blind etc.</a:t>
            </a:r>
          </a:p>
          <a:p>
            <a:pPr marL="0" marR="0" lvl="0" indent="0" algn="l" defTabSz="781583" rtl="0" eaLnBrk="1" fontAlgn="auto" latinLnBrk="0" hangingPunct="1">
              <a:lnSpc>
                <a:spcPct val="100000"/>
              </a:lnSpc>
              <a:spcBef>
                <a:spcPts val="0"/>
              </a:spcBef>
              <a:spcAft>
                <a:spcPts val="0"/>
              </a:spcAft>
              <a:buClrTx/>
              <a:buSzTx/>
              <a:buFontTx/>
              <a:buNone/>
              <a:tabLst/>
              <a:defRPr/>
            </a:pPr>
            <a:r>
              <a:rPr lang="en-CA" b="0" dirty="0"/>
              <a:t>(</a:t>
            </a:r>
            <a:r>
              <a:rPr lang="en-US" b="0" i="0" dirty="0">
                <a:solidFill>
                  <a:srgbClr val="000000"/>
                </a:solidFill>
                <a:effectLst/>
                <a:latin typeface="Open Sans" panose="020B0606030504020204" pitchFamily="34" charset="0"/>
              </a:rPr>
              <a:t>How to use a custom style sheet (CSS) with Firefox </a:t>
            </a:r>
            <a:r>
              <a:rPr lang="en-US" b="1" i="0" dirty="0">
                <a:solidFill>
                  <a:srgbClr val="000000"/>
                </a:solidFill>
                <a:effectLst/>
                <a:latin typeface="Open Sans" panose="020B0606030504020204" pitchFamily="34" charset="0"/>
              </a:rPr>
              <a:t>: </a:t>
            </a:r>
            <a:r>
              <a:rPr lang="en-CA" dirty="0"/>
              <a:t>https://www.itsupportguides.com/knowledge-base/computer-accessibility/how-to-use-a-custom-style-sheet-css-with-firefox/). </a:t>
            </a:r>
            <a:r>
              <a:rPr lang="en-US" b="0" i="0" u="none" dirty="0">
                <a:solidFill>
                  <a:schemeClr val="tx1"/>
                </a:solidFill>
                <a:effectLst/>
                <a:latin typeface="Inter"/>
              </a:rPr>
              <a:t>It is probably easier to do it using an extension. For example, the Stylus extension is available for </a:t>
            </a:r>
            <a:r>
              <a:rPr lang="en-US" b="0" i="0" u="none" dirty="0">
                <a:solidFill>
                  <a:schemeClr val="tx1"/>
                </a:solidFill>
                <a:effectLst/>
                <a:latin typeface="Inter"/>
                <a:hlinkClick r:id="rId3">
                  <a:extLst>
                    <a:ext uri="{A12FA001-AC4F-418D-AE19-62706E023703}">
                      <ahyp:hlinkClr xmlns="" xmlns:ahyp="http://schemas.microsoft.com/office/drawing/2018/hyperlinkcolor" val="tx"/>
                    </a:ext>
                  </a:extLst>
                </a:hlinkClick>
              </a:rPr>
              <a:t>Firefox</a:t>
            </a:r>
            <a:r>
              <a:rPr lang="en-US" b="0" i="0" u="none" dirty="0">
                <a:solidFill>
                  <a:schemeClr val="tx1"/>
                </a:solidFill>
                <a:effectLst/>
                <a:latin typeface="Inter"/>
              </a:rPr>
              <a:t>, with Stylish being a </a:t>
            </a:r>
            <a:r>
              <a:rPr lang="en-US" b="0" i="0" u="none" dirty="0">
                <a:solidFill>
                  <a:schemeClr val="tx1"/>
                </a:solidFill>
                <a:effectLst/>
                <a:latin typeface="Inter"/>
                <a:hlinkClick r:id="rId4">
                  <a:extLst>
                    <a:ext uri="{A12FA001-AC4F-418D-AE19-62706E023703}">
                      <ahyp:hlinkClr xmlns="" xmlns:ahyp="http://schemas.microsoft.com/office/drawing/2018/hyperlinkcolor" val="tx"/>
                    </a:ext>
                  </a:extLst>
                </a:hlinkClick>
              </a:rPr>
              <a:t>Chrome</a:t>
            </a:r>
            <a:r>
              <a:rPr lang="en-US" b="0" i="0" u="none" dirty="0">
                <a:solidFill>
                  <a:schemeClr val="tx1"/>
                </a:solidFill>
                <a:effectLst/>
                <a:latin typeface="Inter"/>
              </a:rPr>
              <a:t> equivalent.</a:t>
            </a:r>
          </a:p>
          <a:p>
            <a:pPr marL="342900" marR="0" lvl="0" indent="-342900" algn="l" defTabSz="7815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For the ease of use in the course lab activities today, we implement the embedded styles.</a:t>
            </a:r>
          </a:p>
          <a:p>
            <a:pPr marL="0" marR="0" lvl="0" indent="0" algn="l" defTabSz="781583" rtl="0" eaLnBrk="1" fontAlgn="auto" latinLnBrk="0" hangingPunct="1">
              <a:lnSpc>
                <a:spcPct val="100000"/>
              </a:lnSpc>
              <a:spcBef>
                <a:spcPts val="0"/>
              </a:spcBef>
              <a:spcAft>
                <a:spcPts val="0"/>
              </a:spcAft>
              <a:buClrTx/>
              <a:buSzTx/>
              <a:buFontTx/>
              <a:buNone/>
              <a:tabLst/>
              <a:defRPr/>
            </a:pPr>
            <a:endParaRPr lang="en-CA" dirty="0"/>
          </a:p>
          <a:p>
            <a:pPr marL="0" marR="0" lvl="0" indent="0" algn="l" defTabSz="781583" rtl="0" eaLnBrk="1" fontAlgn="auto" latinLnBrk="0" hangingPunct="1">
              <a:lnSpc>
                <a:spcPct val="100000"/>
              </a:lnSpc>
              <a:spcBef>
                <a:spcPts val="0"/>
              </a:spcBef>
              <a:spcAft>
                <a:spcPts val="0"/>
              </a:spcAft>
              <a:buClrTx/>
              <a:buSzTx/>
              <a:buFontTx/>
              <a:buNone/>
              <a:tabLst/>
              <a:defRPr/>
            </a:pPr>
            <a:r>
              <a:rPr lang="en-CA" dirty="0"/>
              <a:t>Use important to override styles coming from code you don’t control (such as a third-party code).</a:t>
            </a:r>
          </a:p>
          <a:p>
            <a:pPr algn="l" rtl="0"/>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13</a:t>
            </a:fld>
            <a:endParaRPr lang="en-US"/>
          </a:p>
        </p:txBody>
      </p:sp>
    </p:spTree>
    <p:extLst>
      <p:ext uri="{BB962C8B-B14F-4D97-AF65-F5344CB8AC3E}">
        <p14:creationId xmlns:p14="http://schemas.microsoft.com/office/powerpoint/2010/main" val="1119364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CA" dirty="0"/>
          </a:p>
          <a:p>
            <a:pPr algn="l" rtl="0"/>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14</a:t>
            </a:fld>
            <a:endParaRPr lang="en-US"/>
          </a:p>
        </p:txBody>
      </p:sp>
    </p:spTree>
    <p:extLst>
      <p:ext uri="{BB962C8B-B14F-4D97-AF65-F5344CB8AC3E}">
        <p14:creationId xmlns:p14="http://schemas.microsoft.com/office/powerpoint/2010/main" val="2774218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A combinator is something that explains the relationship between the selectors.</a:t>
            </a:r>
          </a:p>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15</a:t>
            </a:fld>
            <a:endParaRPr lang="en-US"/>
          </a:p>
        </p:txBody>
      </p:sp>
    </p:spTree>
    <p:extLst>
      <p:ext uri="{BB962C8B-B14F-4D97-AF65-F5344CB8AC3E}">
        <p14:creationId xmlns:p14="http://schemas.microsoft.com/office/powerpoint/2010/main" val="2958489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Use of relative font sizes supports people with low vision resize the text; increase text size in content so that they can read it.</a:t>
            </a:r>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16</a:t>
            </a:fld>
            <a:endParaRPr lang="en-US"/>
          </a:p>
        </p:txBody>
      </p:sp>
    </p:spTree>
    <p:extLst>
      <p:ext uri="{BB962C8B-B14F-4D97-AF65-F5344CB8AC3E}">
        <p14:creationId xmlns:p14="http://schemas.microsoft.com/office/powerpoint/2010/main" val="469437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17</a:t>
            </a:fld>
            <a:endParaRPr lang="en-US"/>
          </a:p>
        </p:txBody>
      </p:sp>
    </p:spTree>
    <p:extLst>
      <p:ext uri="{BB962C8B-B14F-4D97-AF65-F5344CB8AC3E}">
        <p14:creationId xmlns:p14="http://schemas.microsoft.com/office/powerpoint/2010/main" val="1016511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81583" rtl="0" eaLnBrk="1" fontAlgn="auto" latinLnBrk="0" hangingPunct="1">
              <a:lnSpc>
                <a:spcPct val="100000"/>
              </a:lnSpc>
              <a:spcBef>
                <a:spcPts val="0"/>
              </a:spcBef>
              <a:spcAft>
                <a:spcPts val="0"/>
              </a:spcAft>
              <a:buClrTx/>
              <a:buSzTx/>
              <a:buFontTx/>
              <a:buNone/>
              <a:tabLst/>
              <a:defRPr/>
            </a:pPr>
            <a:r>
              <a:rPr lang="en-CA" dirty="0"/>
              <a:t>https://www.w3.org/WAI/WCAG21/Techniques/client-side-script/SCR20.html</a:t>
            </a:r>
          </a:p>
          <a:p>
            <a:pPr algn="l"/>
            <a:r>
              <a:rPr lang="en-CA" dirty="0"/>
              <a:t>[1]</a:t>
            </a:r>
            <a:r>
              <a:rPr lang="en-US" b="0" i="0" dirty="0">
                <a:solidFill>
                  <a:srgbClr val="1D1D1D"/>
                </a:solidFill>
                <a:effectLst/>
                <a:latin typeface="Noto Sans" panose="020B0502040504020204" pitchFamily="34" charset="0"/>
              </a:rPr>
              <a:t>  Although click is in principle a mouse event handler, most HTML and XHTML user agents also process this event when a native HTML control (e.g. a button or a link) is activated, regardless of whether it was activated with the mouse or the keyboard. In practice, therefore, it is not necessary to duplicate this event when adding handlers to natively focusable HTML elements.</a:t>
            </a:r>
          </a:p>
          <a:p>
            <a:pPr algn="l"/>
            <a:endParaRPr lang="en-US" b="0" i="0" dirty="0">
              <a:solidFill>
                <a:srgbClr val="1D1D1D"/>
              </a:solidFill>
              <a:effectLst/>
              <a:latin typeface="Noto Sans" panose="020B0502040504020204" pitchFamily="34" charset="0"/>
            </a:endParaRPr>
          </a:p>
          <a:p>
            <a:pPr algn="l"/>
            <a:r>
              <a:rPr lang="en-US" b="0" i="0" dirty="0">
                <a:solidFill>
                  <a:srgbClr val="1D1D1D"/>
                </a:solidFill>
                <a:effectLst/>
                <a:latin typeface="Noto Sans" panose="020B0502040504020204" pitchFamily="34" charset="0"/>
              </a:rPr>
              <a:t>[2] Since the keypress event handler reacts to any key, the event handler function should check first to ensure the Enter key was pressed before proceeding to handle the event. Otherwise, the event handler will run each time the user presses any key, even the tab key to leave the control, and this is usually not desirable.</a:t>
            </a:r>
          </a:p>
          <a:p>
            <a:pPr algn="l"/>
            <a:endParaRPr lang="en-US" b="0" i="0" dirty="0">
              <a:solidFill>
                <a:srgbClr val="1D1D1D"/>
              </a:solidFill>
              <a:effectLst/>
              <a:latin typeface="Noto Sans" panose="020B0502040504020204" pitchFamily="34" charset="0"/>
            </a:endParaRPr>
          </a:p>
          <a:p>
            <a:pPr algn="l"/>
            <a:r>
              <a:rPr lang="en-US" b="0" i="0" dirty="0">
                <a:solidFill>
                  <a:srgbClr val="1D1D1D"/>
                </a:solidFill>
                <a:effectLst/>
                <a:latin typeface="Noto Sans" panose="020B0502040504020204" pitchFamily="34" charset="0"/>
              </a:rPr>
              <a:t>[3] Some mouse-specific functions (such as </a:t>
            </a:r>
            <a:r>
              <a:rPr lang="en-US" b="0" i="0" dirty="0" err="1">
                <a:solidFill>
                  <a:srgbClr val="1D1D1D"/>
                </a:solidFill>
                <a:effectLst/>
                <a:latin typeface="Noto Sans" panose="020B0502040504020204" pitchFamily="34" charset="0"/>
              </a:rPr>
              <a:t>dblclick</a:t>
            </a:r>
            <a:r>
              <a:rPr lang="en-US" b="0" i="0" dirty="0">
                <a:solidFill>
                  <a:srgbClr val="1D1D1D"/>
                </a:solidFill>
                <a:effectLst/>
                <a:latin typeface="Noto Sans" panose="020B0502040504020204" pitchFamily="34" charset="0"/>
              </a:rPr>
              <a:t> and </a:t>
            </a:r>
            <a:r>
              <a:rPr lang="en-US" b="0" i="0" dirty="0" err="1">
                <a:solidFill>
                  <a:srgbClr val="1D1D1D"/>
                </a:solidFill>
                <a:effectLst/>
                <a:latin typeface="Noto Sans" panose="020B0502040504020204" pitchFamily="34" charset="0"/>
              </a:rPr>
              <a:t>mousemove</a:t>
            </a:r>
            <a:r>
              <a:rPr lang="en-US" b="0" i="0" dirty="0">
                <a:solidFill>
                  <a:srgbClr val="1D1D1D"/>
                </a:solidFill>
                <a:effectLst/>
                <a:latin typeface="Noto Sans" panose="020B0502040504020204" pitchFamily="34" charset="0"/>
              </a:rPr>
              <a:t>) do not have a corresponding keyboard-specific function. This means that some functions may need to be implemented differently for each device (for example, including a series of buttons to execute, via keyboard, the equivalent mouse-specific functions implemented).</a:t>
            </a:r>
          </a:p>
          <a:p>
            <a:pPr algn="l"/>
            <a:endParaRPr lang="en-US" b="0" i="0" dirty="0">
              <a:solidFill>
                <a:srgbClr val="1D1D1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19</a:t>
            </a:fld>
            <a:endParaRPr lang="en-US"/>
          </a:p>
        </p:txBody>
      </p:sp>
    </p:spTree>
    <p:extLst>
      <p:ext uri="{BB962C8B-B14F-4D97-AF65-F5344CB8AC3E}">
        <p14:creationId xmlns:p14="http://schemas.microsoft.com/office/powerpoint/2010/main" val="3310505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1D1D1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20</a:t>
            </a:fld>
            <a:endParaRPr lang="en-US"/>
          </a:p>
        </p:txBody>
      </p:sp>
    </p:spTree>
    <p:extLst>
      <p:ext uri="{BB962C8B-B14F-4D97-AF65-F5344CB8AC3E}">
        <p14:creationId xmlns:p14="http://schemas.microsoft.com/office/powerpoint/2010/main" val="1175874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mn-lt"/>
              </a:rPr>
              <a:t>We will explain WAI-ARIA in greater details later in the course</a:t>
            </a:r>
          </a:p>
        </p:txBody>
      </p:sp>
      <p:sp>
        <p:nvSpPr>
          <p:cNvPr id="4" name="Slide Number Placeholder 3"/>
          <p:cNvSpPr>
            <a:spLocks noGrp="1"/>
          </p:cNvSpPr>
          <p:nvPr>
            <p:ph type="sldNum" sz="quarter" idx="5"/>
          </p:nvPr>
        </p:nvSpPr>
        <p:spPr/>
        <p:txBody>
          <a:bodyPr/>
          <a:lstStyle/>
          <a:p>
            <a:fld id="{64B51CE3-F1EC-6B4D-8B6D-86D363C89BAA}" type="slidenum">
              <a:rPr lang="en-US" smtClean="0"/>
              <a:t>22</a:t>
            </a:fld>
            <a:endParaRPr lang="en-US"/>
          </a:p>
        </p:txBody>
      </p:sp>
    </p:spTree>
    <p:extLst>
      <p:ext uri="{BB962C8B-B14F-4D97-AF65-F5344CB8AC3E}">
        <p14:creationId xmlns:p14="http://schemas.microsoft.com/office/powerpoint/2010/main" val="565230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161616"/>
              </a:solidFill>
              <a:effectLst/>
              <a:latin typeface="+mn-lt"/>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23</a:t>
            </a:fld>
            <a:endParaRPr lang="en-US"/>
          </a:p>
        </p:txBody>
      </p:sp>
    </p:spTree>
    <p:extLst>
      <p:ext uri="{BB962C8B-B14F-4D97-AF65-F5344CB8AC3E}">
        <p14:creationId xmlns:p14="http://schemas.microsoft.com/office/powerpoint/2010/main" val="2676580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a:t>
            </a:fld>
            <a:endParaRPr lang="en-US"/>
          </a:p>
        </p:txBody>
      </p:sp>
    </p:spTree>
    <p:extLst>
      <p:ext uri="{BB962C8B-B14F-4D97-AF65-F5344CB8AC3E}">
        <p14:creationId xmlns:p14="http://schemas.microsoft.com/office/powerpoint/2010/main" val="325608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mn-lt"/>
              </a:rPr>
              <a:t>In this case, the designer aimed a different look for the check state and therefore use of ARIA is needed! </a:t>
            </a:r>
          </a:p>
        </p:txBody>
      </p:sp>
      <p:sp>
        <p:nvSpPr>
          <p:cNvPr id="4" name="Slide Number Placeholder 3"/>
          <p:cNvSpPr>
            <a:spLocks noGrp="1"/>
          </p:cNvSpPr>
          <p:nvPr>
            <p:ph type="sldNum" sz="quarter" idx="5"/>
          </p:nvPr>
        </p:nvSpPr>
        <p:spPr/>
        <p:txBody>
          <a:bodyPr/>
          <a:lstStyle/>
          <a:p>
            <a:fld id="{64B51CE3-F1EC-6B4D-8B6D-86D363C89BAA}" type="slidenum">
              <a:rPr lang="en-US" smtClean="0"/>
              <a:t>24</a:t>
            </a:fld>
            <a:endParaRPr lang="en-US"/>
          </a:p>
        </p:txBody>
      </p:sp>
    </p:spTree>
    <p:extLst>
      <p:ext uri="{BB962C8B-B14F-4D97-AF65-F5344CB8AC3E}">
        <p14:creationId xmlns:p14="http://schemas.microsoft.com/office/powerpoint/2010/main" val="333715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161616"/>
              </a:solidFill>
              <a:effectLst/>
              <a:latin typeface="+mn-lt"/>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25</a:t>
            </a:fld>
            <a:endParaRPr lang="en-US"/>
          </a:p>
        </p:txBody>
      </p:sp>
    </p:spTree>
    <p:extLst>
      <p:ext uri="{BB962C8B-B14F-4D97-AF65-F5344CB8AC3E}">
        <p14:creationId xmlns:p14="http://schemas.microsoft.com/office/powerpoint/2010/main" val="1741973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161616"/>
              </a:solidFill>
              <a:effectLst/>
              <a:latin typeface="+mn-lt"/>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26</a:t>
            </a:fld>
            <a:endParaRPr lang="en-US"/>
          </a:p>
        </p:txBody>
      </p:sp>
    </p:spTree>
    <p:extLst>
      <p:ext uri="{BB962C8B-B14F-4D97-AF65-F5344CB8AC3E}">
        <p14:creationId xmlns:p14="http://schemas.microsoft.com/office/powerpoint/2010/main" val="3199945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28</a:t>
            </a:fld>
            <a:endParaRPr lang="en-US"/>
          </a:p>
        </p:txBody>
      </p:sp>
    </p:spTree>
    <p:extLst>
      <p:ext uri="{BB962C8B-B14F-4D97-AF65-F5344CB8AC3E}">
        <p14:creationId xmlns:p14="http://schemas.microsoft.com/office/powerpoint/2010/main" val="889050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sz="2400" dirty="0"/>
              <a:t>Examples of AT tools https://www.deque.com/empathy-lab-online/#stations</a:t>
            </a:r>
          </a:p>
        </p:txBody>
      </p:sp>
      <p:sp>
        <p:nvSpPr>
          <p:cNvPr id="4" name="Slide Number Placeholder 3"/>
          <p:cNvSpPr>
            <a:spLocks noGrp="1"/>
          </p:cNvSpPr>
          <p:nvPr>
            <p:ph type="sldNum" sz="quarter" idx="5"/>
          </p:nvPr>
        </p:nvSpPr>
        <p:spPr/>
        <p:txBody>
          <a:bodyPr/>
          <a:lstStyle/>
          <a:p>
            <a:fld id="{64B51CE3-F1EC-6B4D-8B6D-86D363C89BAA}" type="slidenum">
              <a:rPr lang="en-US" smtClean="0"/>
              <a:t>29</a:t>
            </a:fld>
            <a:endParaRPr lang="en-US"/>
          </a:p>
        </p:txBody>
      </p:sp>
    </p:spTree>
    <p:extLst>
      <p:ext uri="{BB962C8B-B14F-4D97-AF65-F5344CB8AC3E}">
        <p14:creationId xmlns:p14="http://schemas.microsoft.com/office/powerpoint/2010/main" val="649324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defRPr/>
            </a:pPr>
            <a:r>
              <a:rPr lang="en-CA" sz="2400" b="1" dirty="0"/>
              <a:t>Range of mice and sticks, </a:t>
            </a:r>
            <a:r>
              <a:rPr lang="en-CA" sz="2400" b="0" dirty="0"/>
              <a:t>On the screen a user using a </a:t>
            </a:r>
            <a:r>
              <a:rPr lang="en-CA" sz="2400" b="1" dirty="0"/>
              <a:t>mouse stick </a:t>
            </a:r>
            <a:r>
              <a:rPr lang="en-CA" sz="2400" b="0" dirty="0"/>
              <a:t>that has a </a:t>
            </a:r>
            <a:r>
              <a:rPr lang="en-CA" sz="2400" dirty="0"/>
              <a:t>Rubber tip  to give better traction on keyboard, and  the end of the stick is inserted into the user’s mouth or attached to a head wand</a:t>
            </a:r>
          </a:p>
          <a:p>
            <a:pPr marL="342900" marR="0" lvl="0" indent="-342900" algn="l" defTabSz="7815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dirty="0"/>
              <a:t>Artificial vision devices </a:t>
            </a:r>
            <a:r>
              <a:rPr lang="en-US" sz="2400" b="0" dirty="0"/>
              <a:t>such as Google glass and ORCAM recognize faces and read text </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CA" sz="2400" b="1" dirty="0"/>
              <a:t>Communication devices </a:t>
            </a:r>
            <a:r>
              <a:rPr lang="en-CA" sz="2400" b="0" dirty="0"/>
              <a:t>like </a:t>
            </a:r>
            <a:r>
              <a:rPr lang="en-CA" sz="2400" b="0" dirty="0" err="1"/>
              <a:t>Eyegaze</a:t>
            </a:r>
            <a:r>
              <a:rPr lang="en-CA" sz="2400" b="0" dirty="0"/>
              <a:t> allow  the users with Eye movement to type in, play games and ask for medical assistance.</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CA" altLang="en-US" sz="2400" i="0" dirty="0"/>
              <a:t>And finally </a:t>
            </a:r>
            <a:r>
              <a:rPr lang="en-CA" altLang="en-US" sz="2400" b="1" i="0" dirty="0"/>
              <a:t>screen readers </a:t>
            </a:r>
            <a:r>
              <a:rPr lang="en-CA" altLang="en-US" sz="2400" i="0" dirty="0"/>
              <a:t>such as Jaws, NVDA, Voiceover that </a:t>
            </a:r>
            <a:r>
              <a:rPr lang="en-US" sz="1600" dirty="0"/>
              <a:t>converts text to speech</a:t>
            </a:r>
            <a:endParaRPr lang="en-CA" sz="1600" dirty="0"/>
          </a:p>
          <a:p>
            <a:pPr marL="0" marR="0" lvl="0" indent="0" algn="l" defTabSz="781583" rtl="0" eaLnBrk="1" fontAlgn="auto" latinLnBrk="0" hangingPunct="1">
              <a:lnSpc>
                <a:spcPct val="100000"/>
              </a:lnSpc>
              <a:spcBef>
                <a:spcPts val="0"/>
              </a:spcBef>
              <a:spcAft>
                <a:spcPts val="0"/>
              </a:spcAft>
              <a:buClrTx/>
              <a:buSzTx/>
              <a:buFontTx/>
              <a:buNone/>
              <a:tabLst/>
              <a:defRPr/>
            </a:pPr>
            <a:endParaRPr lang="en-US" sz="2400" b="0" dirty="0"/>
          </a:p>
          <a:p>
            <a:pPr>
              <a:defRPr/>
            </a:pPr>
            <a:endParaRPr lang="en-CA" sz="2400" dirty="0"/>
          </a:p>
        </p:txBody>
      </p:sp>
      <p:sp>
        <p:nvSpPr>
          <p:cNvPr id="4" name="Slide Number Placeholder 3"/>
          <p:cNvSpPr>
            <a:spLocks noGrp="1"/>
          </p:cNvSpPr>
          <p:nvPr>
            <p:ph type="sldNum" sz="quarter" idx="5"/>
          </p:nvPr>
        </p:nvSpPr>
        <p:spPr/>
        <p:txBody>
          <a:bodyPr/>
          <a:lstStyle/>
          <a:p>
            <a:fld id="{64B51CE3-F1EC-6B4D-8B6D-86D363C89BAA}" type="slidenum">
              <a:rPr lang="en-US" smtClean="0"/>
              <a:t>30</a:t>
            </a:fld>
            <a:endParaRPr lang="en-US"/>
          </a:p>
        </p:txBody>
      </p:sp>
    </p:spTree>
    <p:extLst>
      <p:ext uri="{BB962C8B-B14F-4D97-AF65-F5344CB8AC3E}">
        <p14:creationId xmlns:p14="http://schemas.microsoft.com/office/powerpoint/2010/main" val="1784327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dirty="0"/>
              <a:t>Deafness and hard hearing </a:t>
            </a:r>
          </a:p>
          <a:p>
            <a:pPr marL="0" marR="0" lvl="0" indent="0" algn="l" defTabSz="781583" rtl="0" eaLnBrk="1" fontAlgn="auto" latinLnBrk="0" hangingPunct="1">
              <a:lnSpc>
                <a:spcPct val="100000"/>
              </a:lnSpc>
              <a:spcBef>
                <a:spcPts val="0"/>
              </a:spcBef>
              <a:spcAft>
                <a:spcPts val="0"/>
              </a:spcAft>
              <a:buClrTx/>
              <a:buSzTx/>
              <a:buFontTx/>
              <a:buNone/>
              <a:tabLst/>
              <a:defRPr/>
            </a:pPr>
            <a:r>
              <a:rPr lang="en-US" dirty="0">
                <a:latin typeface="Helvetica" panose="020B0604020202020204" pitchFamily="34" charset="0"/>
                <a:cs typeface="Helvetica" panose="020B0604020202020204" pitchFamily="34" charset="0"/>
              </a:rPr>
              <a:t>https://webaim.org/articles/auditory/culture </a:t>
            </a:r>
          </a:p>
          <a:p>
            <a:pPr marL="0" marR="0" lvl="0" indent="0" algn="l" defTabSz="781583" rtl="0" eaLnBrk="1" fontAlgn="auto" latinLnBrk="0" hangingPunct="1">
              <a:lnSpc>
                <a:spcPct val="100000"/>
              </a:lnSpc>
              <a:spcBef>
                <a:spcPts val="0"/>
              </a:spcBef>
              <a:spcAft>
                <a:spcPts val="0"/>
              </a:spcAft>
              <a:buClrTx/>
              <a:buSzTx/>
              <a:buFontTx/>
              <a:buNone/>
              <a:tabLst/>
              <a:defRPr/>
            </a:pPr>
            <a:r>
              <a:rPr lang="en-US" dirty="0">
                <a:latin typeface="Helvetica" panose="020B0604020202020204" pitchFamily="34" charset="0"/>
                <a:cs typeface="Helvetica" panose="020B0604020202020204" pitchFamily="34" charset="0"/>
              </a:rPr>
              <a:t>Deaf people who do not use sign language, use "Lip Reading“. Lip-readers are able to reliably understand about 40-60% of what others say and must fill in the blanks for the rest of the conversation.</a:t>
            </a:r>
            <a:br>
              <a:rPr lang="en-US" dirty="0">
                <a:latin typeface="Helvetica" panose="020B0604020202020204" pitchFamily="34" charset="0"/>
                <a:cs typeface="Helvetica" panose="020B0604020202020204" pitchFamily="34" charset="0"/>
              </a:rPr>
            </a:br>
            <a:endParaRPr lang="en-US" dirty="0">
              <a:latin typeface="Helvetica" panose="020B0604020202020204" pitchFamily="34" charset="0"/>
              <a:cs typeface="Helvetica" panose="020B0604020202020204" pitchFamily="34" charset="0"/>
            </a:endParaRPr>
          </a:p>
          <a:p>
            <a:pPr marL="0" marR="0" lvl="0" indent="0" algn="l" defTabSz="781583" rtl="0" eaLnBrk="1" fontAlgn="auto" latinLnBrk="0" hangingPunct="1">
              <a:lnSpc>
                <a:spcPct val="100000"/>
              </a:lnSpc>
              <a:spcBef>
                <a:spcPts val="0"/>
              </a:spcBef>
              <a:spcAft>
                <a:spcPts val="0"/>
              </a:spcAft>
              <a:buClrTx/>
              <a:buSzTx/>
              <a:buFontTx/>
              <a:buNone/>
              <a:tabLst/>
              <a:defRPr/>
            </a:pPr>
            <a:r>
              <a:rPr lang="en-CA" dirty="0"/>
              <a:t>In the real world of hard hearing people, in the absence of sign language &amp; accurate close caption, they may prefer to use text chats. They also use a workaround a combination of automated closed caption and lip reading i.e., attending MS Teams meeting. The experience can be frustrating! </a:t>
            </a:r>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31</a:t>
            </a:fld>
            <a:endParaRPr lang="en-US"/>
          </a:p>
        </p:txBody>
      </p:sp>
    </p:spTree>
    <p:extLst>
      <p:ext uri="{BB962C8B-B14F-4D97-AF65-F5344CB8AC3E}">
        <p14:creationId xmlns:p14="http://schemas.microsoft.com/office/powerpoint/2010/main" val="1050833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32</a:t>
            </a:fld>
            <a:endParaRPr lang="en-US"/>
          </a:p>
        </p:txBody>
      </p:sp>
    </p:spTree>
    <p:extLst>
      <p:ext uri="{BB962C8B-B14F-4D97-AF65-F5344CB8AC3E}">
        <p14:creationId xmlns:p14="http://schemas.microsoft.com/office/powerpoint/2010/main" val="1742198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292929"/>
              </a:solidFill>
              <a:effectLst/>
              <a:latin typeface="source-serif-pro"/>
            </a:endParaRPr>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34</a:t>
            </a:fld>
            <a:endParaRPr lang="en-US"/>
          </a:p>
        </p:txBody>
      </p:sp>
    </p:spTree>
    <p:extLst>
      <p:ext uri="{BB962C8B-B14F-4D97-AF65-F5344CB8AC3E}">
        <p14:creationId xmlns:p14="http://schemas.microsoft.com/office/powerpoint/2010/main" val="3808338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292929"/>
              </a:solidFill>
              <a:effectLst/>
              <a:latin typeface="source-serif-pro"/>
            </a:endParaRPr>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35</a:t>
            </a:fld>
            <a:endParaRPr lang="en-US"/>
          </a:p>
        </p:txBody>
      </p:sp>
    </p:spTree>
    <p:extLst>
      <p:ext uri="{BB962C8B-B14F-4D97-AF65-F5344CB8AC3E}">
        <p14:creationId xmlns:p14="http://schemas.microsoft.com/office/powerpoint/2010/main" val="2573407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a:t>
            </a:fld>
            <a:endParaRPr lang="en-US"/>
          </a:p>
        </p:txBody>
      </p:sp>
    </p:spTree>
    <p:extLst>
      <p:ext uri="{BB962C8B-B14F-4D97-AF65-F5344CB8AC3E}">
        <p14:creationId xmlns:p14="http://schemas.microsoft.com/office/powerpoint/2010/main" val="2236902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292929"/>
              </a:solidFill>
              <a:effectLst/>
              <a:latin typeface="source-serif-pro"/>
            </a:endParaRPr>
          </a:p>
          <a:p>
            <a:pPr marL="514350" indent="-514350">
              <a:buFont typeface="+mj-lt"/>
              <a:buAutoNum type="arabicPeriod"/>
            </a:pPr>
            <a:r>
              <a:rPr lang="en-US" sz="2400" b="1" dirty="0">
                <a:latin typeface="Helvetica" panose="020B0604020202020204" pitchFamily="34" charset="0"/>
                <a:cs typeface="Helvetica" panose="020B0604020202020204" pitchFamily="34" charset="0"/>
              </a:rPr>
              <a:t>Interaction</a:t>
            </a:r>
            <a:r>
              <a:rPr lang="en-US" sz="2800" dirty="0">
                <a:latin typeface="Helvetica" panose="020B0604020202020204" pitchFamily="34" charset="0"/>
                <a:cs typeface="Helvetica" panose="020B0604020202020204" pitchFamily="34" charset="0"/>
              </a:rPr>
              <a:t/>
            </a:r>
            <a:br>
              <a:rPr lang="en-US" sz="2800" dirty="0">
                <a:latin typeface="Helvetica" panose="020B0604020202020204" pitchFamily="34" charset="0"/>
                <a:cs typeface="Helvetica" panose="020B0604020202020204" pitchFamily="34" charset="0"/>
              </a:rPr>
            </a:br>
            <a:r>
              <a:rPr lang="en-US" sz="2000" dirty="0">
                <a:latin typeface="Helvetica" panose="020B0604020202020204" pitchFamily="34" charset="0"/>
                <a:cs typeface="Helvetica" panose="020B0604020202020204" pitchFamily="34" charset="0"/>
              </a:rPr>
              <a:t>Can I interact with the page with a keyboard (no mouse) and a screen reader?</a:t>
            </a:r>
            <a:endParaRPr lang="en-US" sz="2400" dirty="0">
              <a:latin typeface="Helvetica" panose="020B0604020202020204" pitchFamily="34" charset="0"/>
              <a:cs typeface="Helvetica" panose="020B0604020202020204" pitchFamily="34" charset="0"/>
            </a:endParaRPr>
          </a:p>
          <a:p>
            <a:pPr marL="1784423" lvl="1" indent="-514350"/>
            <a:r>
              <a:rPr lang="en-US" sz="2000" dirty="0">
                <a:latin typeface="Helvetica" panose="020B0604020202020204" pitchFamily="34" charset="0"/>
                <a:cs typeface="Helvetica" panose="020B0604020202020204" pitchFamily="34" charset="0"/>
              </a:rPr>
              <a:t>Reading/browsing content</a:t>
            </a:r>
          </a:p>
          <a:p>
            <a:pPr marL="1784423" lvl="1" indent="-514350"/>
            <a:r>
              <a:rPr lang="en-US" sz="2000" dirty="0">
                <a:latin typeface="Helvetica" panose="020B0604020202020204" pitchFamily="34" charset="0"/>
                <a:cs typeface="Helvetica" panose="020B0604020202020204" pitchFamily="34" charset="0"/>
              </a:rPr>
              <a:t>Interacting with interactive elements (buttons and links..)</a:t>
            </a:r>
          </a:p>
          <a:p>
            <a:pPr marL="1784423" lvl="1" indent="-514350"/>
            <a:r>
              <a:rPr lang="en-US" sz="2000" dirty="0">
                <a:latin typeface="Helvetica" panose="020B0604020202020204" pitchFamily="34" charset="0"/>
                <a:cs typeface="Helvetica" panose="020B0604020202020204" pitchFamily="34" charset="0"/>
              </a:rPr>
              <a:t>Interacting with form elements</a:t>
            </a:r>
          </a:p>
          <a:p>
            <a:pPr marL="514350" indent="-514350">
              <a:buFont typeface="+mj-lt"/>
              <a:buAutoNum type="arabicPeriod"/>
            </a:pPr>
            <a:r>
              <a:rPr lang="en-US" sz="2400" b="1" dirty="0">
                <a:latin typeface="Helvetica" panose="020B0604020202020204" pitchFamily="34" charset="0"/>
                <a:cs typeface="Helvetica" panose="020B0604020202020204" pitchFamily="34" charset="0"/>
              </a:rPr>
              <a:t>Proper markup for screen readers</a:t>
            </a:r>
            <a:r>
              <a:rPr lang="en-US" sz="2800" dirty="0">
                <a:latin typeface="Helvetica" panose="020B0604020202020204" pitchFamily="34" charset="0"/>
                <a:cs typeface="Helvetica" panose="020B0604020202020204" pitchFamily="34" charset="0"/>
              </a:rPr>
              <a:t/>
            </a:r>
            <a:br>
              <a:rPr lang="en-US" sz="2800" dirty="0">
                <a:latin typeface="Helvetica" panose="020B0604020202020204" pitchFamily="34" charset="0"/>
                <a:cs typeface="Helvetica" panose="020B0604020202020204" pitchFamily="34" charset="0"/>
              </a:rPr>
            </a:br>
            <a:r>
              <a:rPr lang="en-US" sz="2000" dirty="0">
                <a:latin typeface="Helvetica" panose="020B0604020202020204" pitchFamily="34" charset="0"/>
                <a:cs typeface="Helvetica" panose="020B0604020202020204" pitchFamily="34" charset="0"/>
              </a:rPr>
              <a:t>Are the page's elements properly marked up for screen readers?</a:t>
            </a:r>
            <a:br>
              <a:rPr lang="en-US" sz="2000" dirty="0">
                <a:latin typeface="Helvetica" panose="020B0604020202020204" pitchFamily="34" charset="0"/>
                <a:cs typeface="Helvetica" panose="020B0604020202020204" pitchFamily="34" charset="0"/>
              </a:rPr>
            </a:br>
            <a:r>
              <a:rPr lang="en-US" sz="2000" dirty="0">
                <a:latin typeface="Helvetica" panose="020B0604020202020204" pitchFamily="34" charset="0"/>
                <a:cs typeface="Helvetica" panose="020B0604020202020204" pitchFamily="34" charset="0"/>
              </a:rPr>
              <a:t>You should expect a well-designed reader to tell you all, or at least most, of the following information about the elements it encounters.</a:t>
            </a:r>
          </a:p>
          <a:p>
            <a:pPr marL="1784423" lvl="1" indent="-514350">
              <a:buFont typeface="Arial" panose="020B0604020202020204" pitchFamily="34" charset="0"/>
              <a:buChar char="•"/>
            </a:pPr>
            <a:r>
              <a:rPr lang="en-US" sz="2000" dirty="0">
                <a:latin typeface="Helvetica" panose="020B0604020202020204" pitchFamily="34" charset="0"/>
                <a:cs typeface="Helvetica" panose="020B0604020202020204" pitchFamily="34" charset="0"/>
              </a:rPr>
              <a:t>The element's role or type, if it is specified (it should be).</a:t>
            </a:r>
          </a:p>
          <a:p>
            <a:pPr marL="1784423" lvl="1" indent="-514350">
              <a:buFont typeface="Arial" panose="020B0604020202020204" pitchFamily="34" charset="0"/>
              <a:buChar char="•"/>
            </a:pPr>
            <a:r>
              <a:rPr lang="en-US" sz="2000" dirty="0">
                <a:latin typeface="Helvetica" panose="020B0604020202020204" pitchFamily="34" charset="0"/>
                <a:cs typeface="Helvetica" panose="020B0604020202020204" pitchFamily="34" charset="0"/>
              </a:rPr>
              <a:t>The element's name, if it has one (it should).</a:t>
            </a:r>
          </a:p>
          <a:p>
            <a:pPr marL="1784423" lvl="1" indent="-514350">
              <a:buFont typeface="Arial" panose="020B0604020202020204" pitchFamily="34" charset="0"/>
              <a:buChar char="•"/>
            </a:pPr>
            <a:r>
              <a:rPr lang="en-US" sz="2000" dirty="0">
                <a:latin typeface="Helvetica" panose="020B0604020202020204" pitchFamily="34" charset="0"/>
                <a:cs typeface="Helvetica" panose="020B0604020202020204" pitchFamily="34" charset="0"/>
              </a:rPr>
              <a:t>The element's value, if it has one (it may or may not).</a:t>
            </a:r>
          </a:p>
          <a:p>
            <a:pPr marL="1784423" lvl="1" indent="-514350">
              <a:buFont typeface="Arial" panose="020B0604020202020204" pitchFamily="34" charset="0"/>
              <a:buChar char="•"/>
            </a:pPr>
            <a:r>
              <a:rPr lang="en-US" sz="2000" dirty="0">
                <a:latin typeface="Helvetica" panose="020B0604020202020204" pitchFamily="34" charset="0"/>
                <a:cs typeface="Helvetica" panose="020B0604020202020204" pitchFamily="34" charset="0"/>
              </a:rPr>
              <a:t>The element's state, e.g., whether it is enabled or disabled (if applicable).</a:t>
            </a:r>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36</a:t>
            </a:fld>
            <a:endParaRPr lang="en-US"/>
          </a:p>
        </p:txBody>
      </p:sp>
    </p:spTree>
    <p:extLst>
      <p:ext uri="{BB962C8B-B14F-4D97-AF65-F5344CB8AC3E}">
        <p14:creationId xmlns:p14="http://schemas.microsoft.com/office/powerpoint/2010/main" val="2005240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4"/>
                </a:solidFill>
                <a:effectLst/>
                <a:latin typeface="system-ui"/>
              </a:rPr>
              <a:t>When determining whether a page is accessible, the second question in mind:</a:t>
            </a:r>
          </a:p>
          <a:p>
            <a:pPr algn="l">
              <a:buFont typeface="+mj-lt"/>
              <a:buNone/>
            </a:pPr>
            <a:r>
              <a:rPr lang="en-US" b="0" i="0" dirty="0">
                <a:solidFill>
                  <a:srgbClr val="202124"/>
                </a:solidFill>
                <a:effectLst/>
                <a:latin typeface="system-ui"/>
              </a:rPr>
              <a:t>Are the page's elements properly marked up for screen readers?</a:t>
            </a:r>
          </a:p>
          <a:p>
            <a:pPr algn="l"/>
            <a:endParaRPr lang="en-US" b="1"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37</a:t>
            </a:fld>
            <a:endParaRPr lang="en-US"/>
          </a:p>
        </p:txBody>
      </p:sp>
    </p:spTree>
    <p:extLst>
      <p:ext uri="{BB962C8B-B14F-4D97-AF65-F5344CB8AC3E}">
        <p14:creationId xmlns:p14="http://schemas.microsoft.com/office/powerpoint/2010/main" val="58625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292929"/>
              </a:solidFill>
              <a:effectLst/>
              <a:latin typeface="source-serif-pro"/>
            </a:endParaRPr>
          </a:p>
          <a:p>
            <a:pPr algn="l"/>
            <a:r>
              <a:rPr lang="en-US" b="1" dirty="0"/>
              <a:t>JAWS virtual HTML features list</a:t>
            </a:r>
          </a:p>
          <a:p>
            <a:pPr algn="l"/>
            <a:r>
              <a:rPr lang="en-US" dirty="0"/>
              <a:t>Press Ctrl + F3 to get the Virtual HTML features window</a:t>
            </a:r>
          </a:p>
          <a:p>
            <a:pPr algn="l"/>
            <a:r>
              <a:rPr lang="en-US" dirty="0"/>
              <a:t>This feature is useful when user is searching for a specific heading or finding a particular link  </a:t>
            </a:r>
          </a:p>
          <a:p>
            <a:pPr algn="l"/>
            <a:r>
              <a:rPr lang="en-US" dirty="0"/>
              <a:t>0:11 notice level of heading is marked beside the heading text</a:t>
            </a:r>
          </a:p>
          <a:p>
            <a:pPr algn="l"/>
            <a:r>
              <a:rPr lang="en-US" dirty="0"/>
              <a:t>0:22 user moves to the selected heading</a:t>
            </a:r>
          </a:p>
          <a:p>
            <a:pPr algn="l"/>
            <a:r>
              <a:rPr lang="en-US" dirty="0"/>
              <a:t>Notice, no highlight or sync in the screen. This is missing feature in JAWS (unlike NVDA focus highlight add-on)</a:t>
            </a:r>
          </a:p>
          <a:p>
            <a:pPr algn="l"/>
            <a:r>
              <a:rPr lang="en-US" dirty="0"/>
              <a:t>Ways to achieve the highlight by having both Magic and JAWS together</a:t>
            </a:r>
          </a:p>
          <a:p>
            <a:pPr algn="l"/>
            <a:r>
              <a:rPr lang="en-US" dirty="0"/>
              <a:t>0:26 Links list respond to press key so pressing S will go to links starting by S, </a:t>
            </a:r>
          </a:p>
          <a:p>
            <a:pPr algn="l"/>
            <a:r>
              <a:rPr lang="en-US" dirty="0"/>
              <a:t>that's why one of the best practices is to start links and headings by important words. It just makes a better user experience</a:t>
            </a:r>
          </a:p>
          <a:p>
            <a:pPr algn="l"/>
            <a:endParaRPr lang="en-CA" dirty="0"/>
          </a:p>
          <a:p>
            <a:pPr algn="l"/>
            <a:r>
              <a:rPr lang="en-CA" altLang="en-US" sz="2400" b="1" dirty="0"/>
              <a:t>shortcut keys / </a:t>
            </a:r>
            <a:r>
              <a:rPr lang="en-CA" sz="2400" b="1" dirty="0"/>
              <a:t>Keystrokes</a:t>
            </a:r>
          </a:p>
          <a:p>
            <a:pPr algn="l"/>
            <a:r>
              <a:rPr lang="en-CA" dirty="0"/>
              <a:t>Navigate by </a:t>
            </a:r>
            <a:r>
              <a:rPr lang="en-CA" dirty="0" err="1"/>
              <a:t>shortkeys</a:t>
            </a:r>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r>
              <a:rPr lang="en-CA" sz="2400" dirty="0"/>
              <a:t>Regions coded using HTML5 help screen reader users navigate easily to various sections of a page</a:t>
            </a:r>
          </a:p>
          <a:p>
            <a:pPr marL="0" indent="0">
              <a:buNone/>
            </a:pPr>
            <a:r>
              <a:rPr lang="en-CA" sz="2400" dirty="0"/>
              <a:t>Note: Use of corresponding WAI-ARIA roles to maximize compatibility with web browsers and assistive technologies that support WAI-ARIA but do not yet support HTML5</a:t>
            </a:r>
          </a:p>
          <a:p>
            <a:pPr marL="0" marR="0" lvl="0" indent="0" algn="l" defTabSz="781583" rtl="0" eaLnBrk="1" fontAlgn="auto" latinLnBrk="0" hangingPunct="1">
              <a:lnSpc>
                <a:spcPct val="100000"/>
              </a:lnSpc>
              <a:spcBef>
                <a:spcPts val="0"/>
              </a:spcBef>
              <a:spcAft>
                <a:spcPts val="0"/>
              </a:spcAft>
              <a:buClrTx/>
              <a:buSzTx/>
              <a:buFontTx/>
              <a:buNone/>
              <a:tabLst/>
              <a:defRPr/>
            </a:pPr>
            <a:r>
              <a:rPr lang="en-CA" sz="1400" baseline="0" dirty="0"/>
              <a:t>0:52 R keystroke jumps between header, navigation, main content and footer (content information) </a:t>
            </a:r>
            <a:endParaRPr lang="en-CA" sz="2400" dirty="0"/>
          </a:p>
          <a:p>
            <a:pPr marL="0" indent="0">
              <a:buNone/>
            </a:pPr>
            <a:endParaRPr lang="en-CA" sz="2400" dirty="0"/>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38</a:t>
            </a:fld>
            <a:endParaRPr lang="en-US"/>
          </a:p>
        </p:txBody>
      </p:sp>
    </p:spTree>
    <p:extLst>
      <p:ext uri="{BB962C8B-B14F-4D97-AF65-F5344CB8AC3E}">
        <p14:creationId xmlns:p14="http://schemas.microsoft.com/office/powerpoint/2010/main" val="35408889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US" sz="1400" b="1" i="0" dirty="0">
                <a:solidFill>
                  <a:srgbClr val="161616"/>
                </a:solidFill>
                <a:effectLst/>
                <a:latin typeface="Segoe UI" panose="020B0502040204020203" pitchFamily="34" charset="0"/>
              </a:rPr>
              <a:t>Accessibility pane tree </a:t>
            </a:r>
          </a:p>
          <a:p>
            <a:pPr marL="285750" indent="-285750" rtl="0">
              <a:spcBef>
                <a:spcPts val="0"/>
              </a:spcBef>
              <a:spcAft>
                <a:spcPts val="1000"/>
              </a:spcAft>
              <a:buFont typeface="Arial" panose="020B0604020202020204" pitchFamily="34" charset="0"/>
              <a:buChar char="•"/>
            </a:pPr>
            <a:r>
              <a:rPr lang="en-US" sz="1400" b="1" i="0" dirty="0">
                <a:solidFill>
                  <a:srgbClr val="161616"/>
                </a:solidFill>
                <a:effectLst/>
                <a:latin typeface="Segoe UI" panose="020B0502040204020203" pitchFamily="34" charset="0"/>
              </a:rPr>
              <a:t>Generic: </a:t>
            </a:r>
            <a:r>
              <a:rPr lang="en-US" sz="1400" b="0" i="0" dirty="0">
                <a:solidFill>
                  <a:srgbClr val="161616"/>
                </a:solidFill>
                <a:effectLst/>
                <a:latin typeface="Segoe UI" panose="020B0502040204020203" pitchFamily="34" charset="0"/>
              </a:rPr>
              <a:t>Any element in the tree that doesn't have a name or has a role of </a:t>
            </a:r>
            <a:r>
              <a:rPr lang="en-US" sz="1400" dirty="0"/>
              <a:t>generic</a:t>
            </a:r>
            <a:r>
              <a:rPr lang="en-US" sz="1400" b="0" i="0" dirty="0">
                <a:solidFill>
                  <a:srgbClr val="161616"/>
                </a:solidFill>
                <a:effectLst/>
                <a:latin typeface="Segoe UI" panose="020B0502040204020203" pitchFamily="34" charset="0"/>
              </a:rPr>
              <a:t> (such as the </a:t>
            </a:r>
            <a:r>
              <a:rPr lang="en-US" sz="1400" dirty="0"/>
              <a:t>div</a:t>
            </a:r>
            <a:r>
              <a:rPr lang="en-US" sz="1400" b="0" i="0" dirty="0">
                <a:solidFill>
                  <a:srgbClr val="161616"/>
                </a:solidFill>
                <a:effectLst/>
                <a:latin typeface="Segoe UI" panose="020B0502040204020203" pitchFamily="34" charset="0"/>
              </a:rPr>
              <a:t> element) is a problem, because that element won't be available to keyboard users, or to users who are using assistive technology.</a:t>
            </a:r>
          </a:p>
          <a:p>
            <a:pPr marL="285750" indent="-285750" rtl="0">
              <a:spcBef>
                <a:spcPts val="0"/>
              </a:spcBef>
              <a:spcAft>
                <a:spcPts val="1000"/>
              </a:spcAft>
              <a:buFont typeface="Arial" panose="020B0604020202020204" pitchFamily="34" charset="0"/>
              <a:buChar char="•"/>
            </a:pPr>
            <a:r>
              <a:rPr lang="en-US" sz="1400" b="1" i="0" dirty="0">
                <a:solidFill>
                  <a:srgbClr val="161616"/>
                </a:solidFill>
                <a:effectLst/>
                <a:latin typeface="Segoe UI" panose="020B0502040204020203" pitchFamily="34" charset="0"/>
              </a:rPr>
              <a:t>ARIA attributes </a:t>
            </a:r>
            <a:r>
              <a:rPr lang="en-US" sz="1400" b="0" i="0" dirty="0">
                <a:solidFill>
                  <a:srgbClr val="161616"/>
                </a:solidFill>
                <a:effectLst/>
                <a:latin typeface="Segoe UI" panose="020B0502040204020203" pitchFamily="34" charset="0"/>
              </a:rPr>
              <a:t>ensure that screen readers have all of the information that they need in order to properly represent a page's contents</a:t>
            </a:r>
          </a:p>
          <a:p>
            <a:pPr marL="285750" indent="-285750" rtl="0">
              <a:spcBef>
                <a:spcPts val="0"/>
              </a:spcBef>
              <a:spcAft>
                <a:spcPts val="1000"/>
              </a:spcAft>
              <a:buFont typeface="Arial" panose="020B0604020202020204" pitchFamily="34" charset="0"/>
              <a:buChar char="•"/>
            </a:pPr>
            <a:r>
              <a:rPr lang="en-US" b="1" dirty="0">
                <a:latin typeface="Helvetica" panose="020B0604020202020204" pitchFamily="34" charset="0"/>
                <a:cs typeface="Helvetica" panose="020B0604020202020204" pitchFamily="34" charset="0"/>
              </a:rPr>
              <a:t>Computed Properties : </a:t>
            </a:r>
            <a:r>
              <a:rPr lang="en-US" dirty="0">
                <a:latin typeface="Helvetica" panose="020B0604020202020204" pitchFamily="34" charset="0"/>
                <a:cs typeface="Helvetica" panose="020B0604020202020204" pitchFamily="34" charset="0"/>
              </a:rPr>
              <a:t>Some accessibility properties are dynamically calculated by the browser. These properties are displayed in the Computed Properties section of the Accessibility tab.</a:t>
            </a:r>
          </a:p>
          <a:p>
            <a:pPr marL="285750" indent="-285750" rtl="0">
              <a:spcBef>
                <a:spcPts val="0"/>
              </a:spcBef>
              <a:spcAft>
                <a:spcPts val="1000"/>
              </a:spcAft>
              <a:buFont typeface="Arial" panose="020B0604020202020204" pitchFamily="34" charset="0"/>
              <a:buChar char="•"/>
            </a:pPr>
            <a:r>
              <a:rPr lang="en-US" dirty="0">
                <a:latin typeface="Helvetica" panose="020B0604020202020204" pitchFamily="34" charset="0"/>
                <a:cs typeface="Helvetica" panose="020B0604020202020204" pitchFamily="34" charset="0"/>
              </a:rPr>
              <a:t>Enable full page accessibility tree, see all the tree of the page (toggle the accessibility icon at the top of the DOM)</a:t>
            </a:r>
          </a:p>
          <a:p>
            <a:pPr rtl="0">
              <a:spcBef>
                <a:spcPts val="0"/>
              </a:spcBef>
              <a:spcAft>
                <a:spcPts val="1000"/>
              </a:spcAft>
            </a:pPr>
            <a:endParaRPr lang="en-US" b="1"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39</a:t>
            </a:fld>
            <a:endParaRPr lang="en-US"/>
          </a:p>
        </p:txBody>
      </p:sp>
    </p:spTree>
    <p:extLst>
      <p:ext uri="{BB962C8B-B14F-4D97-AF65-F5344CB8AC3E}">
        <p14:creationId xmlns:p14="http://schemas.microsoft.com/office/powerpoint/2010/main" val="3895792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81583" rtl="0" eaLnBrk="1" fontAlgn="auto" latinLnBrk="0" hangingPunct="1">
              <a:lnSpc>
                <a:spcPct val="100000"/>
              </a:lnSpc>
              <a:spcBef>
                <a:spcPts val="0"/>
              </a:spcBef>
              <a:spcAft>
                <a:spcPts val="0"/>
              </a:spcAft>
              <a:buClrTx/>
              <a:buSzTx/>
              <a:buFontTx/>
              <a:buNone/>
              <a:tabLst/>
              <a:defRPr/>
            </a:pPr>
            <a:r>
              <a:rPr lang="en-CA" b="0" dirty="0"/>
              <a:t>Watch video at home to prep for the assignment</a:t>
            </a:r>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40</a:t>
            </a:fld>
            <a:endParaRPr lang="en-US"/>
          </a:p>
        </p:txBody>
      </p:sp>
    </p:spTree>
    <p:extLst>
      <p:ext uri="{BB962C8B-B14F-4D97-AF65-F5344CB8AC3E}">
        <p14:creationId xmlns:p14="http://schemas.microsoft.com/office/powerpoint/2010/main" val="639790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dirty="0"/>
              <a:t>Watch video at home to prep for the assignment. </a:t>
            </a:r>
          </a:p>
          <a:p>
            <a:pPr algn="l"/>
            <a:r>
              <a:rPr lang="en-CA" b="1" dirty="0"/>
              <a:t>1) Virtual/Browse Mode</a:t>
            </a:r>
          </a:p>
          <a:p>
            <a:pPr marL="0" indent="0">
              <a:buNone/>
            </a:pPr>
            <a:r>
              <a:rPr lang="en-CA" dirty="0"/>
              <a:t>To read content. Users navigate content using: </a:t>
            </a:r>
          </a:p>
          <a:p>
            <a:pPr marL="457200" indent="-457200">
              <a:buFont typeface="Arial" panose="020B0604020202020204" pitchFamily="34" charset="0"/>
              <a:buChar char="•"/>
            </a:pPr>
            <a:r>
              <a:rPr lang="en-CA" sz="2800" b="1" dirty="0"/>
              <a:t>Arrow keys: </a:t>
            </a:r>
            <a:r>
              <a:rPr lang="en-CA" sz="2400" dirty="0"/>
              <a:t>Move f</a:t>
            </a:r>
            <a:r>
              <a:rPr lang="en-CA" altLang="en-US" sz="2400" dirty="0"/>
              <a:t>ocus to the previous/next character or line instead of scrolling the page.</a:t>
            </a:r>
          </a:p>
          <a:p>
            <a:pPr marL="457200" indent="-457200">
              <a:buFont typeface="Arial" panose="020B0604020202020204" pitchFamily="34" charset="0"/>
              <a:buChar char="•"/>
            </a:pPr>
            <a:r>
              <a:rPr lang="en-CA" altLang="en-US" sz="2800" b="1" dirty="0"/>
              <a:t>Virtual HTML features / List of elements / Elements Dialogue : </a:t>
            </a:r>
            <a:r>
              <a:rPr lang="en-CA" altLang="en-US" sz="2400" dirty="0"/>
              <a:t>Get a list of HTML elements in the page e.g. Ctrl+F3 in JAWS, </a:t>
            </a:r>
            <a:r>
              <a:rPr lang="en-CA" sz="2400" dirty="0"/>
              <a:t>NVDA + F7 in NVDA.</a:t>
            </a:r>
          </a:p>
          <a:p>
            <a:pPr marL="457200" indent="-457200">
              <a:buFont typeface="Arial" panose="020B0604020202020204" pitchFamily="34" charset="0"/>
              <a:buChar char="•"/>
            </a:pPr>
            <a:r>
              <a:rPr lang="en-CA" altLang="en-US" sz="2800" b="1" dirty="0"/>
              <a:t>Keyboard commands / shortcut keys / </a:t>
            </a:r>
            <a:r>
              <a:rPr lang="en-CA" sz="2800" b="1" dirty="0"/>
              <a:t>Keystrokes: </a:t>
            </a:r>
            <a:r>
              <a:rPr lang="en-CA" altLang="en-US" sz="2400" dirty="0"/>
              <a:t>Navigate through HTML elements e.g. ‘h’ for headings, R for regions/ARIA landmarks.</a:t>
            </a:r>
          </a:p>
          <a:p>
            <a:pPr algn="l"/>
            <a:endParaRPr lang="en-CA" dirty="0"/>
          </a:p>
          <a:p>
            <a:pPr algn="l"/>
            <a:r>
              <a:rPr lang="en-CA" b="1" dirty="0"/>
              <a:t>2)Forms/Focus mode</a:t>
            </a:r>
          </a:p>
          <a:p>
            <a:pPr algn="l"/>
            <a:r>
              <a:rPr lang="en-US" dirty="0"/>
              <a:t>To interact  with form elements using the Forms Mode:</a:t>
            </a:r>
          </a:p>
          <a:p>
            <a:pPr marL="342900" indent="-342900" algn="l">
              <a:buFont typeface="Arial" panose="020B0604020202020204" pitchFamily="34" charset="0"/>
              <a:buChar char="•"/>
            </a:pPr>
            <a:r>
              <a:rPr lang="en-US" sz="2400" dirty="0"/>
              <a:t>Pressing the tab key automatically enters/exits focus mode, a sound plays.</a:t>
            </a:r>
          </a:p>
          <a:p>
            <a:pPr marL="342900" indent="-342900" algn="l">
              <a:buFont typeface="Arial" panose="020B0604020202020204" pitchFamily="34" charset="0"/>
              <a:buChar char="•"/>
            </a:pPr>
            <a:r>
              <a:rPr lang="en-US" sz="2400" dirty="0"/>
              <a:t>User navigates form elements using ‘Tab’ to go next element &amp; ‘Shift + Tab’ to go previous element</a:t>
            </a:r>
          </a:p>
          <a:p>
            <a:pPr marL="342900" indent="-342900" algn="l">
              <a:buFont typeface="Arial" panose="020B0604020202020204" pitchFamily="34" charset="0"/>
              <a:buChar char="•"/>
            </a:pPr>
            <a:r>
              <a:rPr lang="en-US" sz="2400" dirty="0"/>
              <a:t>Users can fill form fields e.g. pressing h will type a character instead of move focus to the next heading</a:t>
            </a:r>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41</a:t>
            </a:fld>
            <a:endParaRPr lang="en-US"/>
          </a:p>
        </p:txBody>
      </p:sp>
    </p:spTree>
    <p:extLst>
      <p:ext uri="{BB962C8B-B14F-4D97-AF65-F5344CB8AC3E}">
        <p14:creationId xmlns:p14="http://schemas.microsoft.com/office/powerpoint/2010/main" val="3475319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292929"/>
              </a:solidFill>
              <a:effectLst/>
              <a:latin typeface="source-serif-pro"/>
            </a:endParaRPr>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43</a:t>
            </a:fld>
            <a:endParaRPr lang="en-US"/>
          </a:p>
        </p:txBody>
      </p:sp>
    </p:spTree>
    <p:extLst>
      <p:ext uri="{BB962C8B-B14F-4D97-AF65-F5344CB8AC3E}">
        <p14:creationId xmlns:p14="http://schemas.microsoft.com/office/powerpoint/2010/main" val="26707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4</a:t>
            </a:fld>
            <a:endParaRPr lang="en-US"/>
          </a:p>
        </p:txBody>
      </p:sp>
    </p:spTree>
    <p:extLst>
      <p:ext uri="{BB962C8B-B14F-4D97-AF65-F5344CB8AC3E}">
        <p14:creationId xmlns:p14="http://schemas.microsoft.com/office/powerpoint/2010/main" val="2512469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5</a:t>
            </a:fld>
            <a:endParaRPr lang="en-US"/>
          </a:p>
        </p:txBody>
      </p:sp>
    </p:spTree>
    <p:extLst>
      <p:ext uri="{BB962C8B-B14F-4D97-AF65-F5344CB8AC3E}">
        <p14:creationId xmlns:p14="http://schemas.microsoft.com/office/powerpoint/2010/main" val="12246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 big part of making web content accessible can be achieved by using adding correct semantic HTML. </a:t>
            </a:r>
          </a:p>
          <a:p>
            <a:pPr algn="l"/>
            <a:r>
              <a:rPr lang="en-US" dirty="0"/>
              <a:t>CSS &amp; JavaScript can significantly harm accessibility if misused.</a:t>
            </a:r>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6</a:t>
            </a:fld>
            <a:endParaRPr lang="en-US"/>
          </a:p>
        </p:txBody>
      </p:sp>
    </p:spTree>
    <p:extLst>
      <p:ext uri="{BB962C8B-B14F-4D97-AF65-F5344CB8AC3E}">
        <p14:creationId xmlns:p14="http://schemas.microsoft.com/office/powerpoint/2010/main" val="3098817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8158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HTML is the foundation for making accessible content. </a:t>
            </a:r>
          </a:p>
          <a:p>
            <a:pPr marL="0" indent="0" algn="l">
              <a:buFont typeface="Arial" panose="020B0604020202020204" pitchFamily="34" charset="0"/>
              <a:buNone/>
            </a:pPr>
            <a:r>
              <a:rPr lang="en-US" b="1" i="0" dirty="0">
                <a:solidFill>
                  <a:srgbClr val="000000"/>
                </a:solidFill>
                <a:effectLst/>
                <a:latin typeface="Verdana" panose="020B0604030504040204" pitchFamily="34" charset="0"/>
              </a:rPr>
              <a:t/>
            </a:r>
            <a:br>
              <a:rPr lang="en-US" b="1" i="0" dirty="0">
                <a:solidFill>
                  <a:srgbClr val="000000"/>
                </a:solidFill>
                <a:effectLst/>
                <a:latin typeface="Verdana" panose="020B0604030504040204" pitchFamily="34" charset="0"/>
              </a:rPr>
            </a:br>
            <a:r>
              <a:rPr lang="en-US" b="1" i="0" dirty="0">
                <a:solidFill>
                  <a:srgbClr val="000000"/>
                </a:solidFill>
                <a:effectLst/>
                <a:latin typeface="Verdana" panose="020B0604030504040204" pitchFamily="34" charset="0"/>
              </a:rPr>
              <a:t>DIV and SPAN</a:t>
            </a:r>
          </a:p>
          <a:p>
            <a:pPr marL="342900" indent="-342900" algn="l">
              <a:buFont typeface="Arial" panose="020B0604020202020204" pitchFamily="34" charset="0"/>
              <a:buChar char="•"/>
            </a:pPr>
            <a:r>
              <a:rPr lang="en-US" dirty="0">
                <a:latin typeface="Helvetica" panose="020B0604020202020204" pitchFamily="34" charset="0"/>
                <a:cs typeface="Helvetica" panose="020B0604020202020204" pitchFamily="34" charset="0"/>
              </a:rPr>
              <a:t>DIV and SPAN are generic containers that has no semantic or style by default.</a:t>
            </a:r>
          </a:p>
          <a:p>
            <a:pPr marL="342900" indent="-342900" algn="l">
              <a:buFont typeface="Arial" panose="020B0604020202020204" pitchFamily="34" charset="0"/>
              <a:buChar char="•"/>
            </a:pPr>
            <a:r>
              <a:rPr lang="en-US" b="0" i="0" dirty="0">
                <a:solidFill>
                  <a:srgbClr val="000000"/>
                </a:solidFill>
                <a:effectLst/>
                <a:latin typeface="Verdana" panose="020B0604030504040204" pitchFamily="34" charset="0"/>
              </a:rPr>
              <a:t>The </a:t>
            </a:r>
            <a:r>
              <a:rPr lang="en-US" dirty="0"/>
              <a:t>&lt;div&gt;</a:t>
            </a:r>
            <a:r>
              <a:rPr lang="en-US" b="0" i="0" dirty="0">
                <a:solidFill>
                  <a:srgbClr val="000000"/>
                </a:solidFill>
                <a:effectLst/>
                <a:latin typeface="Verdana" panose="020B0604030504040204" pitchFamily="34" charset="0"/>
              </a:rPr>
              <a:t> element defines a division or a section in an HTML document. The &lt;div&gt; element is a block-level element always starts on a new line and takes up the full width available.</a:t>
            </a:r>
          </a:p>
          <a:p>
            <a:pPr marL="342900" indent="-342900" algn="l">
              <a:buFont typeface="Arial" panose="020B0604020202020204" pitchFamily="34" charset="0"/>
              <a:buChar char="•"/>
            </a:pPr>
            <a:r>
              <a:rPr lang="en-US" b="0" i="0" dirty="0">
                <a:solidFill>
                  <a:srgbClr val="000000"/>
                </a:solidFill>
                <a:effectLst/>
                <a:latin typeface="Verdana" panose="020B0604030504040204" pitchFamily="34" charset="0"/>
              </a:rPr>
              <a:t>The &lt;span&gt; element is inside a main element i.e., paragraph, heading. The &lt;span&gt; is an inline element that does not start on a new line.</a:t>
            </a:r>
          </a:p>
        </p:txBody>
      </p:sp>
      <p:sp>
        <p:nvSpPr>
          <p:cNvPr id="4" name="Slide Number Placeholder 3"/>
          <p:cNvSpPr>
            <a:spLocks noGrp="1"/>
          </p:cNvSpPr>
          <p:nvPr>
            <p:ph type="sldNum" sz="quarter" idx="5"/>
          </p:nvPr>
        </p:nvSpPr>
        <p:spPr/>
        <p:txBody>
          <a:bodyPr/>
          <a:lstStyle/>
          <a:p>
            <a:fld id="{64B51CE3-F1EC-6B4D-8B6D-86D363C89BAA}" type="slidenum">
              <a:rPr lang="en-US" smtClean="0"/>
              <a:t>8</a:t>
            </a:fld>
            <a:endParaRPr lang="en-US"/>
          </a:p>
        </p:txBody>
      </p:sp>
    </p:spTree>
    <p:extLst>
      <p:ext uri="{BB962C8B-B14F-4D97-AF65-F5344CB8AC3E}">
        <p14:creationId xmlns:p14="http://schemas.microsoft.com/office/powerpoint/2010/main" val="2243086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id attribute of an HTML tag is used by JS to find the specific element. An id should be unique within a page to find a single, unique element.</a:t>
            </a:r>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9</a:t>
            </a:fld>
            <a:endParaRPr lang="en-US"/>
          </a:p>
        </p:txBody>
      </p:sp>
    </p:spTree>
    <p:extLst>
      <p:ext uri="{BB962C8B-B14F-4D97-AF65-F5344CB8AC3E}">
        <p14:creationId xmlns:p14="http://schemas.microsoft.com/office/powerpoint/2010/main" val="3186879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HTML standard, W3C </a:t>
            </a:r>
            <a:r>
              <a:rPr lang="en-US" dirty="0"/>
              <a:t>is the standard, use it to understand the semantic meaning of an element or see examples on how to use it properly to ensure it works well with assistive technology. </a:t>
            </a:r>
          </a:p>
          <a:p>
            <a:pPr algn="l" rtl="0"/>
            <a:endParaRPr lang="en-US" dirty="0"/>
          </a:p>
          <a:p>
            <a:pPr algn="l" rtl="0"/>
            <a:r>
              <a:rPr lang="en-US" b="1" dirty="0"/>
              <a:t>HTML Element Reference, W3Schools</a:t>
            </a:r>
            <a:r>
              <a:rPr lang="en-US" dirty="0"/>
              <a:t> is a reference to look for the right syntax of an element, attribute and try its implementation. The HTML browser support section is useful to consult for new elements introduced in HTML.</a:t>
            </a:r>
          </a:p>
          <a:p>
            <a:pPr algn="l"/>
            <a:endParaRPr lang="en-US" b="1" dirty="0"/>
          </a:p>
          <a:p>
            <a:pPr algn="l"/>
            <a:r>
              <a:rPr lang="en-US" b="1" dirty="0"/>
              <a:t>W3C markup service</a:t>
            </a:r>
            <a:r>
              <a:rPr lang="en-US" dirty="0"/>
              <a:t>, checks the markup validity</a:t>
            </a:r>
          </a:p>
          <a:p>
            <a:pPr algn="l"/>
            <a:r>
              <a:rPr lang="en-US" dirty="0"/>
              <a:t>HTML new elements browser support</a:t>
            </a:r>
          </a:p>
        </p:txBody>
      </p:sp>
      <p:sp>
        <p:nvSpPr>
          <p:cNvPr id="4" name="Slide Number Placeholder 3"/>
          <p:cNvSpPr>
            <a:spLocks noGrp="1"/>
          </p:cNvSpPr>
          <p:nvPr>
            <p:ph type="sldNum" sz="quarter" idx="5"/>
          </p:nvPr>
        </p:nvSpPr>
        <p:spPr/>
        <p:txBody>
          <a:bodyPr/>
          <a:lstStyle/>
          <a:p>
            <a:fld id="{64B51CE3-F1EC-6B4D-8B6D-86D363C89BAA}" type="slidenum">
              <a:rPr lang="en-US" smtClean="0"/>
              <a:t>10</a:t>
            </a:fld>
            <a:endParaRPr lang="en-US"/>
          </a:p>
        </p:txBody>
      </p:sp>
    </p:spTree>
    <p:extLst>
      <p:ext uri="{BB962C8B-B14F-4D97-AF65-F5344CB8AC3E}">
        <p14:creationId xmlns:p14="http://schemas.microsoft.com/office/powerpoint/2010/main" val="3457881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 Id="rId3"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015978"/>
            <a:ext cx="16257588" cy="1739093"/>
          </a:xfrm>
          <a:prstGeom prst="rect">
            <a:avLst/>
          </a:prstGeom>
        </p:spPr>
      </p:pic>
      <p:sp>
        <p:nvSpPr>
          <p:cNvPr id="2" name="Title 1"/>
          <p:cNvSpPr>
            <a:spLocks noGrp="1"/>
          </p:cNvSpPr>
          <p:nvPr>
            <p:ph type="ctrTitle" hasCustomPrompt="1"/>
          </p:nvPr>
        </p:nvSpPr>
        <p:spPr>
          <a:xfrm>
            <a:off x="812882" y="1716573"/>
            <a:ext cx="9668510" cy="2180690"/>
          </a:xfrm>
        </p:spPr>
        <p:txBody>
          <a:bodyPr anchor="b"/>
          <a:lstStyle>
            <a:lvl1pPr>
              <a:defRPr>
                <a:solidFill>
                  <a:schemeClr val="bg1"/>
                </a:solidFill>
              </a:defRPr>
            </a:lvl1pPr>
          </a:lstStyle>
          <a:p>
            <a:r>
              <a:rPr lang="en-CA" dirty="0"/>
              <a:t>This is your presentation title</a:t>
            </a:r>
            <a:endParaRPr lang="en-US" dirty="0"/>
          </a:p>
        </p:txBody>
      </p:sp>
      <p:sp>
        <p:nvSpPr>
          <p:cNvPr id="3" name="Subtitle 2"/>
          <p:cNvSpPr>
            <a:spLocks noGrp="1"/>
          </p:cNvSpPr>
          <p:nvPr>
            <p:ph type="subTitle" idx="1" hasCustomPrompt="1"/>
          </p:nvPr>
        </p:nvSpPr>
        <p:spPr>
          <a:xfrm>
            <a:off x="812881" y="4032727"/>
            <a:ext cx="12157629" cy="2336800"/>
          </a:xfrm>
        </p:spPr>
        <p:txBody>
          <a:bodyPr lIns="0" tIns="0" rIns="0" bIns="0">
            <a:noAutofit/>
          </a:bodyPr>
          <a:lstStyle>
            <a:lvl1pPr marL="0" indent="0" algn="l">
              <a:lnSpc>
                <a:spcPct val="100000"/>
              </a:lnSpc>
              <a:buNone/>
              <a:defRPr sz="4800" baseline="0">
                <a:solidFill>
                  <a:schemeClr val="accent3"/>
                </a:solidFill>
              </a:defRPr>
            </a:lvl1pPr>
            <a:lvl2pPr marL="781583" indent="0" algn="ctr">
              <a:buNone/>
              <a:defRPr>
                <a:solidFill>
                  <a:schemeClr val="tx1">
                    <a:tint val="75000"/>
                  </a:schemeClr>
                </a:solidFill>
              </a:defRPr>
            </a:lvl2pPr>
            <a:lvl3pPr marL="1563167" indent="0" algn="ctr">
              <a:buNone/>
              <a:defRPr>
                <a:solidFill>
                  <a:schemeClr val="tx1">
                    <a:tint val="75000"/>
                  </a:schemeClr>
                </a:solidFill>
              </a:defRPr>
            </a:lvl3pPr>
            <a:lvl4pPr marL="2344750" indent="0" algn="ctr">
              <a:buNone/>
              <a:defRPr>
                <a:solidFill>
                  <a:schemeClr val="tx1">
                    <a:tint val="75000"/>
                  </a:schemeClr>
                </a:solidFill>
              </a:defRPr>
            </a:lvl4pPr>
            <a:lvl5pPr marL="3126334" indent="0" algn="ctr">
              <a:buNone/>
              <a:defRPr>
                <a:solidFill>
                  <a:schemeClr val="tx1">
                    <a:tint val="75000"/>
                  </a:schemeClr>
                </a:solidFill>
              </a:defRPr>
            </a:lvl5pPr>
            <a:lvl6pPr marL="3907917" indent="0" algn="ctr">
              <a:buNone/>
              <a:defRPr>
                <a:solidFill>
                  <a:schemeClr val="tx1">
                    <a:tint val="75000"/>
                  </a:schemeClr>
                </a:solidFill>
              </a:defRPr>
            </a:lvl6pPr>
            <a:lvl7pPr marL="4689500" indent="0" algn="ctr">
              <a:buNone/>
              <a:defRPr>
                <a:solidFill>
                  <a:schemeClr val="tx1">
                    <a:tint val="75000"/>
                  </a:schemeClr>
                </a:solidFill>
              </a:defRPr>
            </a:lvl7pPr>
            <a:lvl8pPr marL="5471084" indent="0" algn="ctr">
              <a:buNone/>
              <a:defRPr>
                <a:solidFill>
                  <a:schemeClr val="tx1">
                    <a:tint val="75000"/>
                  </a:schemeClr>
                </a:solidFill>
              </a:defRPr>
            </a:lvl8pPr>
            <a:lvl9pPr marL="6252667" indent="0" algn="ctr">
              <a:buNone/>
              <a:defRPr>
                <a:solidFill>
                  <a:schemeClr val="tx1">
                    <a:tint val="75000"/>
                  </a:schemeClr>
                </a:solidFill>
              </a:defRPr>
            </a:lvl9pPr>
          </a:lstStyle>
          <a:p>
            <a:r>
              <a:rPr lang="en-CA" dirty="0"/>
              <a:t>Presentation subtitle or brief one-sentence description.</a:t>
            </a:r>
            <a:endParaRPr lang="en-US" dirty="0"/>
          </a:p>
        </p:txBody>
      </p:sp>
      <p:sp>
        <p:nvSpPr>
          <p:cNvPr id="5" name="Text Placeholder 4"/>
          <p:cNvSpPr>
            <a:spLocks noGrp="1"/>
          </p:cNvSpPr>
          <p:nvPr>
            <p:ph type="body" sz="quarter" idx="10" hasCustomPrompt="1"/>
          </p:nvPr>
        </p:nvSpPr>
        <p:spPr>
          <a:xfrm>
            <a:off x="829733" y="7346545"/>
            <a:ext cx="7145607" cy="993775"/>
          </a:xfrm>
        </p:spPr>
        <p:txBody>
          <a:bodyPr anchor="b"/>
          <a:lstStyle>
            <a:lvl1pPr>
              <a:defRPr baseline="0">
                <a:solidFill>
                  <a:schemeClr val="bg1"/>
                </a:solidFill>
              </a:defRPr>
            </a:lvl1pPr>
          </a:lstStyle>
          <a:p>
            <a:pPr lvl="0"/>
            <a:r>
              <a:rPr lang="en-CA" dirty="0"/>
              <a:t>Month 24th, 2017</a:t>
            </a:r>
            <a:endParaRPr lang="en-US" dirty="0"/>
          </a:p>
        </p:txBody>
      </p:sp>
      <p:pic>
        <p:nvPicPr>
          <p:cNvPr id="4" name="Picture 3" descr="ac-logo.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57728" y="825406"/>
            <a:ext cx="3390900" cy="711200"/>
          </a:xfrm>
          <a:prstGeom prst="rect">
            <a:avLst/>
          </a:prstGeom>
        </p:spPr>
      </p:pic>
    </p:spTree>
    <p:extLst>
      <p:ext uri="{BB962C8B-B14F-4D97-AF65-F5344CB8AC3E}">
        <p14:creationId xmlns:p14="http://schemas.microsoft.com/office/powerpoint/2010/main" val="3644026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Col Key Point w/Subtit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3-column key point slide with subtitles</a:t>
            </a:r>
            <a:endParaRPr lang="en-US" dirty="0"/>
          </a:p>
        </p:txBody>
      </p:sp>
      <p:sp>
        <p:nvSpPr>
          <p:cNvPr id="14" name="Text Placeholder 5"/>
          <p:cNvSpPr>
            <a:spLocks noGrp="1"/>
          </p:cNvSpPr>
          <p:nvPr>
            <p:ph type="body" sz="quarter" idx="15" hasCustomPrompt="1"/>
          </p:nvPr>
        </p:nvSpPr>
        <p:spPr>
          <a:xfrm>
            <a:off x="812882" y="3115732"/>
            <a:ext cx="4673339" cy="4419601"/>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5807945" y="3115732"/>
            <a:ext cx="4644000" cy="4419601"/>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0" name="Text Placeholder 5"/>
          <p:cNvSpPr>
            <a:spLocks noGrp="1"/>
          </p:cNvSpPr>
          <p:nvPr>
            <p:ph type="body" sz="quarter" idx="17" hasCustomPrompt="1"/>
          </p:nvPr>
        </p:nvSpPr>
        <p:spPr>
          <a:xfrm>
            <a:off x="10786183" y="3115732"/>
            <a:ext cx="4673448" cy="4419601"/>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1" name="Text Placeholder 6"/>
          <p:cNvSpPr>
            <a:spLocks noGrp="1"/>
          </p:cNvSpPr>
          <p:nvPr>
            <p:ph type="body" sz="quarter" idx="18" hasCustomPrompt="1"/>
          </p:nvPr>
        </p:nvSpPr>
        <p:spPr>
          <a:xfrm>
            <a:off x="812883" y="2405062"/>
            <a:ext cx="4673338" cy="710671"/>
          </a:xfrm>
        </p:spPr>
        <p:txBody>
          <a:bodyPr/>
          <a:lstStyle>
            <a:lvl1pPr>
              <a:defRPr b="1">
                <a:solidFill>
                  <a:srgbClr val="599A83"/>
                </a:solidFill>
              </a:defRPr>
            </a:lvl1pPr>
          </a:lstStyle>
          <a:p>
            <a:pPr lvl="0"/>
            <a:r>
              <a:rPr lang="en-CA" dirty="0"/>
              <a:t>Subtitle</a:t>
            </a:r>
          </a:p>
        </p:txBody>
      </p:sp>
      <p:sp>
        <p:nvSpPr>
          <p:cNvPr id="12" name="Text Placeholder 6"/>
          <p:cNvSpPr>
            <a:spLocks noGrp="1"/>
          </p:cNvSpPr>
          <p:nvPr>
            <p:ph type="body" sz="quarter" idx="19" hasCustomPrompt="1"/>
          </p:nvPr>
        </p:nvSpPr>
        <p:spPr>
          <a:xfrm>
            <a:off x="5807945" y="2405062"/>
            <a:ext cx="4644000" cy="710671"/>
          </a:xfrm>
        </p:spPr>
        <p:txBody>
          <a:bodyPr/>
          <a:lstStyle>
            <a:lvl1pPr>
              <a:defRPr b="1">
                <a:solidFill>
                  <a:srgbClr val="599A83"/>
                </a:solidFill>
              </a:defRPr>
            </a:lvl1pPr>
          </a:lstStyle>
          <a:p>
            <a:pPr lvl="0"/>
            <a:r>
              <a:rPr lang="en-CA" dirty="0"/>
              <a:t>Subtitle</a:t>
            </a:r>
          </a:p>
        </p:txBody>
      </p:sp>
      <p:sp>
        <p:nvSpPr>
          <p:cNvPr id="13" name="Text Placeholder 6"/>
          <p:cNvSpPr>
            <a:spLocks noGrp="1"/>
          </p:cNvSpPr>
          <p:nvPr>
            <p:ph type="body" sz="quarter" idx="20" hasCustomPrompt="1"/>
          </p:nvPr>
        </p:nvSpPr>
        <p:spPr>
          <a:xfrm>
            <a:off x="10786183" y="2405062"/>
            <a:ext cx="4673338" cy="710671"/>
          </a:xfrm>
        </p:spPr>
        <p:txBody>
          <a:bodyPr/>
          <a:lstStyle>
            <a:lvl1pPr>
              <a:defRPr b="1">
                <a:solidFill>
                  <a:srgbClr val="599A83"/>
                </a:solidFill>
              </a:defRPr>
            </a:lvl1pPr>
          </a:lstStyle>
          <a:p>
            <a:pPr lvl="0"/>
            <a:r>
              <a:rPr lang="en-CA" dirty="0"/>
              <a:t>Subtitle</a:t>
            </a:r>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21"/>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654566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Point 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6-column key point slide</a:t>
            </a:r>
            <a:endParaRPr lang="en-US" dirty="0"/>
          </a:p>
        </p:txBody>
      </p:sp>
      <p:sp>
        <p:nvSpPr>
          <p:cNvPr id="14" name="Text Placeholder 5"/>
          <p:cNvSpPr>
            <a:spLocks noGrp="1"/>
          </p:cNvSpPr>
          <p:nvPr>
            <p:ph type="body" sz="quarter" idx="15" hasCustomPrompt="1"/>
          </p:nvPr>
        </p:nvSpPr>
        <p:spPr>
          <a:xfrm>
            <a:off x="812882" y="2404534"/>
            <a:ext cx="4673339"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6" name="Text Placeholder 5"/>
          <p:cNvSpPr>
            <a:spLocks noGrp="1"/>
          </p:cNvSpPr>
          <p:nvPr>
            <p:ph type="body" sz="quarter" idx="16" hasCustomPrompt="1"/>
          </p:nvPr>
        </p:nvSpPr>
        <p:spPr>
          <a:xfrm>
            <a:off x="5807945" y="2404534"/>
            <a:ext cx="4644000"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0" name="Text Placeholder 5"/>
          <p:cNvSpPr>
            <a:spLocks noGrp="1"/>
          </p:cNvSpPr>
          <p:nvPr>
            <p:ph type="body" sz="quarter" idx="17" hasCustomPrompt="1"/>
          </p:nvPr>
        </p:nvSpPr>
        <p:spPr>
          <a:xfrm>
            <a:off x="10786183" y="2404534"/>
            <a:ext cx="4673448"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1" name="Text Placeholder 5"/>
          <p:cNvSpPr>
            <a:spLocks noGrp="1"/>
          </p:cNvSpPr>
          <p:nvPr>
            <p:ph type="body" sz="quarter" idx="18" hasCustomPrompt="1"/>
          </p:nvPr>
        </p:nvSpPr>
        <p:spPr>
          <a:xfrm>
            <a:off x="812882" y="5130801"/>
            <a:ext cx="4673339"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2" name="Text Placeholder 5"/>
          <p:cNvSpPr>
            <a:spLocks noGrp="1"/>
          </p:cNvSpPr>
          <p:nvPr>
            <p:ph type="body" sz="quarter" idx="19" hasCustomPrompt="1"/>
          </p:nvPr>
        </p:nvSpPr>
        <p:spPr>
          <a:xfrm>
            <a:off x="5807945" y="5130801"/>
            <a:ext cx="4644000"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3" name="Text Placeholder 5"/>
          <p:cNvSpPr>
            <a:spLocks noGrp="1"/>
          </p:cNvSpPr>
          <p:nvPr>
            <p:ph type="body" sz="quarter" idx="20" hasCustomPrompt="1"/>
          </p:nvPr>
        </p:nvSpPr>
        <p:spPr>
          <a:xfrm>
            <a:off x="10786183" y="5130801"/>
            <a:ext cx="4673448"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21"/>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000480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Point Key Point w/ Subtit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6-point key point slide with subtitles</a:t>
            </a:r>
            <a:endParaRPr lang="en-US" dirty="0"/>
          </a:p>
        </p:txBody>
      </p:sp>
      <p:sp>
        <p:nvSpPr>
          <p:cNvPr id="14" name="Text Placeholder 5"/>
          <p:cNvSpPr>
            <a:spLocks noGrp="1"/>
          </p:cNvSpPr>
          <p:nvPr>
            <p:ph type="body" sz="quarter" idx="15" hasCustomPrompt="1"/>
          </p:nvPr>
        </p:nvSpPr>
        <p:spPr>
          <a:xfrm>
            <a:off x="812882" y="3115733"/>
            <a:ext cx="4673339" cy="16979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6" name="Text Placeholder 5"/>
          <p:cNvSpPr>
            <a:spLocks noGrp="1"/>
          </p:cNvSpPr>
          <p:nvPr>
            <p:ph type="body" sz="quarter" idx="16" hasCustomPrompt="1"/>
          </p:nvPr>
        </p:nvSpPr>
        <p:spPr>
          <a:xfrm>
            <a:off x="5807945" y="3115733"/>
            <a:ext cx="4644000" cy="16979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0" name="Text Placeholder 5"/>
          <p:cNvSpPr>
            <a:spLocks noGrp="1"/>
          </p:cNvSpPr>
          <p:nvPr>
            <p:ph type="body" sz="quarter" idx="17" hasCustomPrompt="1"/>
          </p:nvPr>
        </p:nvSpPr>
        <p:spPr>
          <a:xfrm>
            <a:off x="10786183" y="3115733"/>
            <a:ext cx="4673448" cy="16979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1" name="Text Placeholder 5"/>
          <p:cNvSpPr>
            <a:spLocks noGrp="1"/>
          </p:cNvSpPr>
          <p:nvPr>
            <p:ph type="body" sz="quarter" idx="18" hasCustomPrompt="1"/>
          </p:nvPr>
        </p:nvSpPr>
        <p:spPr>
          <a:xfrm>
            <a:off x="812882" y="5858406"/>
            <a:ext cx="4673339" cy="1681532"/>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2" name="Text Placeholder 5"/>
          <p:cNvSpPr>
            <a:spLocks noGrp="1"/>
          </p:cNvSpPr>
          <p:nvPr>
            <p:ph type="body" sz="quarter" idx="19" hasCustomPrompt="1"/>
          </p:nvPr>
        </p:nvSpPr>
        <p:spPr>
          <a:xfrm>
            <a:off x="5807945" y="5858406"/>
            <a:ext cx="4644000" cy="1681532"/>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3" name="Text Placeholder 5"/>
          <p:cNvSpPr>
            <a:spLocks noGrp="1"/>
          </p:cNvSpPr>
          <p:nvPr>
            <p:ph type="body" sz="quarter" idx="20" hasCustomPrompt="1"/>
          </p:nvPr>
        </p:nvSpPr>
        <p:spPr>
          <a:xfrm>
            <a:off x="10786183" y="5858406"/>
            <a:ext cx="4673448" cy="1681532"/>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7" name="Text Placeholder 6"/>
          <p:cNvSpPr>
            <a:spLocks noGrp="1"/>
          </p:cNvSpPr>
          <p:nvPr>
            <p:ph type="body" sz="quarter" idx="21" hasCustomPrompt="1"/>
          </p:nvPr>
        </p:nvSpPr>
        <p:spPr>
          <a:xfrm>
            <a:off x="812883" y="2405062"/>
            <a:ext cx="4673338" cy="710671"/>
          </a:xfrm>
        </p:spPr>
        <p:txBody>
          <a:bodyPr/>
          <a:lstStyle>
            <a:lvl1pPr>
              <a:defRPr b="1">
                <a:solidFill>
                  <a:srgbClr val="599A83"/>
                </a:solidFill>
              </a:defRPr>
            </a:lvl1pPr>
          </a:lstStyle>
          <a:p>
            <a:pPr lvl="0"/>
            <a:r>
              <a:rPr lang="en-CA" dirty="0"/>
              <a:t>Subtitle</a:t>
            </a:r>
          </a:p>
        </p:txBody>
      </p:sp>
      <p:sp>
        <p:nvSpPr>
          <p:cNvPr id="18" name="Text Placeholder 6"/>
          <p:cNvSpPr>
            <a:spLocks noGrp="1"/>
          </p:cNvSpPr>
          <p:nvPr>
            <p:ph type="body" sz="quarter" idx="22" hasCustomPrompt="1"/>
          </p:nvPr>
        </p:nvSpPr>
        <p:spPr>
          <a:xfrm>
            <a:off x="5807945" y="2405062"/>
            <a:ext cx="4644000" cy="710671"/>
          </a:xfrm>
        </p:spPr>
        <p:txBody>
          <a:bodyPr/>
          <a:lstStyle>
            <a:lvl1pPr>
              <a:defRPr b="1">
                <a:solidFill>
                  <a:srgbClr val="599A83"/>
                </a:solidFill>
              </a:defRPr>
            </a:lvl1pPr>
          </a:lstStyle>
          <a:p>
            <a:pPr lvl="0"/>
            <a:r>
              <a:rPr lang="en-CA" dirty="0"/>
              <a:t>Subtitle</a:t>
            </a:r>
          </a:p>
        </p:txBody>
      </p:sp>
      <p:sp>
        <p:nvSpPr>
          <p:cNvPr id="19" name="Text Placeholder 6"/>
          <p:cNvSpPr>
            <a:spLocks noGrp="1"/>
          </p:cNvSpPr>
          <p:nvPr>
            <p:ph type="body" sz="quarter" idx="23" hasCustomPrompt="1"/>
          </p:nvPr>
        </p:nvSpPr>
        <p:spPr>
          <a:xfrm>
            <a:off x="10786183" y="2405062"/>
            <a:ext cx="4673338" cy="710671"/>
          </a:xfrm>
        </p:spPr>
        <p:txBody>
          <a:bodyPr/>
          <a:lstStyle>
            <a:lvl1pPr>
              <a:defRPr b="1">
                <a:solidFill>
                  <a:srgbClr val="599A83"/>
                </a:solidFill>
              </a:defRPr>
            </a:lvl1pPr>
          </a:lstStyle>
          <a:p>
            <a:pPr lvl="0"/>
            <a:r>
              <a:rPr lang="en-CA" dirty="0"/>
              <a:t>Subtitle</a:t>
            </a:r>
          </a:p>
        </p:txBody>
      </p:sp>
      <p:sp>
        <p:nvSpPr>
          <p:cNvPr id="20" name="Text Placeholder 6"/>
          <p:cNvSpPr>
            <a:spLocks noGrp="1"/>
          </p:cNvSpPr>
          <p:nvPr>
            <p:ph type="body" sz="quarter" idx="24" hasCustomPrompt="1"/>
          </p:nvPr>
        </p:nvSpPr>
        <p:spPr>
          <a:xfrm>
            <a:off x="812883" y="5147735"/>
            <a:ext cx="4673338" cy="710671"/>
          </a:xfrm>
        </p:spPr>
        <p:txBody>
          <a:bodyPr/>
          <a:lstStyle>
            <a:lvl1pPr>
              <a:defRPr b="1">
                <a:solidFill>
                  <a:srgbClr val="599A83"/>
                </a:solidFill>
              </a:defRPr>
            </a:lvl1pPr>
          </a:lstStyle>
          <a:p>
            <a:pPr lvl="0"/>
            <a:r>
              <a:rPr lang="en-CA" dirty="0"/>
              <a:t>Subtitle</a:t>
            </a:r>
          </a:p>
        </p:txBody>
      </p:sp>
      <p:sp>
        <p:nvSpPr>
          <p:cNvPr id="21" name="Text Placeholder 6"/>
          <p:cNvSpPr>
            <a:spLocks noGrp="1"/>
          </p:cNvSpPr>
          <p:nvPr>
            <p:ph type="body" sz="quarter" idx="25" hasCustomPrompt="1"/>
          </p:nvPr>
        </p:nvSpPr>
        <p:spPr>
          <a:xfrm>
            <a:off x="5807945" y="5147735"/>
            <a:ext cx="4644000" cy="710671"/>
          </a:xfrm>
        </p:spPr>
        <p:txBody>
          <a:bodyPr/>
          <a:lstStyle>
            <a:lvl1pPr>
              <a:defRPr b="1">
                <a:solidFill>
                  <a:srgbClr val="599A83"/>
                </a:solidFill>
              </a:defRPr>
            </a:lvl1pPr>
          </a:lstStyle>
          <a:p>
            <a:pPr lvl="0"/>
            <a:r>
              <a:rPr lang="en-CA" dirty="0"/>
              <a:t>Subtitle</a:t>
            </a:r>
          </a:p>
        </p:txBody>
      </p:sp>
      <p:sp>
        <p:nvSpPr>
          <p:cNvPr id="22" name="Text Placeholder 6"/>
          <p:cNvSpPr>
            <a:spLocks noGrp="1"/>
          </p:cNvSpPr>
          <p:nvPr>
            <p:ph type="body" sz="quarter" idx="26" hasCustomPrompt="1"/>
          </p:nvPr>
        </p:nvSpPr>
        <p:spPr>
          <a:xfrm>
            <a:off x="10786183" y="5147735"/>
            <a:ext cx="4673338" cy="710671"/>
          </a:xfrm>
        </p:spPr>
        <p:txBody>
          <a:bodyPr/>
          <a:lstStyle>
            <a:lvl1pPr>
              <a:defRPr b="1">
                <a:solidFill>
                  <a:srgbClr val="599A83"/>
                </a:solidFill>
              </a:defRPr>
            </a:lvl1pPr>
          </a:lstStyle>
          <a:p>
            <a:pPr lvl="0"/>
            <a:r>
              <a:rPr lang="en-CA" dirty="0"/>
              <a:t>Subtitle</a:t>
            </a:r>
          </a:p>
        </p:txBody>
      </p:sp>
      <p:pic>
        <p:nvPicPr>
          <p:cNvPr id="23" name="Picture 2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4" name="Picture 2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5" name="Slide Number Placeholder 8"/>
          <p:cNvSpPr>
            <a:spLocks noGrp="1"/>
          </p:cNvSpPr>
          <p:nvPr>
            <p:ph type="sldNum" sz="quarter" idx="27"/>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103638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Col Bulk Content w/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1-column bulk content slide for long content.</a:t>
            </a:r>
            <a:endParaRPr lang="en-US" dirty="0"/>
          </a:p>
        </p:txBody>
      </p:sp>
      <p:sp>
        <p:nvSpPr>
          <p:cNvPr id="12" name="Text Placeholder 5"/>
          <p:cNvSpPr>
            <a:spLocks noGrp="1"/>
          </p:cNvSpPr>
          <p:nvPr>
            <p:ph type="body" sz="quarter" idx="15" hasCustomPrompt="1"/>
          </p:nvPr>
        </p:nvSpPr>
        <p:spPr>
          <a:xfrm>
            <a:off x="812882" y="2404534"/>
            <a:ext cx="11615780" cy="5130800"/>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solidFill>
                  <a:srgbClr val="599A83"/>
                </a:solidFill>
              </a:defRPr>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1"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3" name="Picture 1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4" name="Picture 1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55051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Col Bulk Content, No Title">
    <p:bg>
      <p:bgPr>
        <a:solidFill>
          <a:schemeClr val="bg1"/>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5" hasCustomPrompt="1"/>
          </p:nvPr>
        </p:nvSpPr>
        <p:spPr>
          <a:xfrm>
            <a:off x="812882" y="660398"/>
            <a:ext cx="11615780" cy="6874936"/>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solidFill>
                  <a:srgbClr val="599A83"/>
                </a:solidFill>
              </a:defRPr>
            </a:lvl4pPr>
          </a:lstStyle>
          <a:p>
            <a:pPr lvl="0"/>
            <a:r>
              <a:rPr lang="en-CA" dirty="0"/>
              <a:t>This is a 1-column bulk content slide without a title. 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3"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4" name="Picture 13"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5" name="Picture 14"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977319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Col Bulk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2-column bulk content slide for long content.</a:t>
            </a:r>
            <a:endParaRPr lang="en-US" dirty="0"/>
          </a:p>
        </p:txBody>
      </p:sp>
      <p:sp>
        <p:nvSpPr>
          <p:cNvPr id="12" name="Text Placeholder 5"/>
          <p:cNvSpPr>
            <a:spLocks noGrp="1"/>
          </p:cNvSpPr>
          <p:nvPr>
            <p:ph type="body" sz="quarter" idx="15" hasCustomPrompt="1"/>
          </p:nvPr>
        </p:nvSpPr>
        <p:spPr>
          <a:xfrm>
            <a:off x="812882" y="3115732"/>
            <a:ext cx="7162458"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4" name="Text Placeholder 5"/>
          <p:cNvSpPr>
            <a:spLocks noGrp="1"/>
          </p:cNvSpPr>
          <p:nvPr>
            <p:ph type="body" sz="quarter" idx="18" hasCustomPrompt="1"/>
          </p:nvPr>
        </p:nvSpPr>
        <p:spPr>
          <a:xfrm>
            <a:off x="8297169" y="3115732"/>
            <a:ext cx="7147539"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5" name="Text Placeholder 6"/>
          <p:cNvSpPr>
            <a:spLocks noGrp="1"/>
          </p:cNvSpPr>
          <p:nvPr>
            <p:ph type="body" sz="quarter" idx="21" hasCustomPrompt="1"/>
          </p:nvPr>
        </p:nvSpPr>
        <p:spPr>
          <a:xfrm>
            <a:off x="812882" y="2405062"/>
            <a:ext cx="7162457" cy="710671"/>
          </a:xfrm>
        </p:spPr>
        <p:txBody>
          <a:bodyPr/>
          <a:lstStyle>
            <a:lvl1pPr>
              <a:defRPr sz="2100" b="1" baseline="0">
                <a:solidFill>
                  <a:srgbClr val="599A83"/>
                </a:solidFill>
              </a:defRPr>
            </a:lvl1pPr>
          </a:lstStyle>
          <a:p>
            <a:pPr lvl="0"/>
            <a:r>
              <a:rPr lang="en-CA" dirty="0"/>
              <a:t>Bulk content columns always have subtitles</a:t>
            </a:r>
          </a:p>
        </p:txBody>
      </p:sp>
      <p:sp>
        <p:nvSpPr>
          <p:cNvPr id="16" name="Text Placeholder 6"/>
          <p:cNvSpPr>
            <a:spLocks noGrp="1"/>
          </p:cNvSpPr>
          <p:nvPr>
            <p:ph type="body" sz="quarter" idx="22" hasCustomPrompt="1"/>
          </p:nvPr>
        </p:nvSpPr>
        <p:spPr>
          <a:xfrm>
            <a:off x="8297168" y="2405062"/>
            <a:ext cx="7147539" cy="710671"/>
          </a:xfrm>
        </p:spPr>
        <p:txBody>
          <a:bodyPr/>
          <a:lstStyle>
            <a:lvl1pPr>
              <a:defRPr sz="2100" b="1">
                <a:solidFill>
                  <a:srgbClr val="599A83"/>
                </a:solidFill>
              </a:defRPr>
            </a:lvl1pPr>
          </a:lstStyle>
          <a:p>
            <a:pPr lvl="0"/>
            <a:r>
              <a:rPr lang="en-CA" dirty="0"/>
              <a:t>Bulk content columns always have subtitles</a:t>
            </a:r>
          </a:p>
        </p:txBody>
      </p:sp>
      <p:pic>
        <p:nvPicPr>
          <p:cNvPr id="17" name="Picture 16"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8" name="Picture 1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9"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927741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ol Bulk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3-column bulk content slide for long content.</a:t>
            </a:r>
            <a:endParaRPr lang="en-US" dirty="0"/>
          </a:p>
        </p:txBody>
      </p:sp>
      <p:sp>
        <p:nvSpPr>
          <p:cNvPr id="12" name="Text Placeholder 5"/>
          <p:cNvSpPr>
            <a:spLocks noGrp="1"/>
          </p:cNvSpPr>
          <p:nvPr>
            <p:ph type="body" sz="quarter" idx="15" hasCustomPrompt="1"/>
          </p:nvPr>
        </p:nvSpPr>
        <p:spPr>
          <a:xfrm>
            <a:off x="812882" y="3115732"/>
            <a:ext cx="4673339"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4" name="Text Placeholder 5"/>
          <p:cNvSpPr>
            <a:spLocks noGrp="1"/>
          </p:cNvSpPr>
          <p:nvPr>
            <p:ph type="body" sz="quarter" idx="18" hasCustomPrompt="1"/>
          </p:nvPr>
        </p:nvSpPr>
        <p:spPr>
          <a:xfrm>
            <a:off x="10786183" y="3115732"/>
            <a:ext cx="4658525"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5" name="Text Placeholder 6"/>
          <p:cNvSpPr>
            <a:spLocks noGrp="1"/>
          </p:cNvSpPr>
          <p:nvPr>
            <p:ph type="body" sz="quarter" idx="21" hasCustomPrompt="1"/>
          </p:nvPr>
        </p:nvSpPr>
        <p:spPr>
          <a:xfrm>
            <a:off x="812883" y="2405062"/>
            <a:ext cx="4673338" cy="710671"/>
          </a:xfrm>
        </p:spPr>
        <p:txBody>
          <a:bodyPr/>
          <a:lstStyle>
            <a:lvl1pPr>
              <a:defRPr sz="2100" b="1" baseline="0">
                <a:solidFill>
                  <a:srgbClr val="599A83"/>
                </a:solidFill>
              </a:defRPr>
            </a:lvl1pPr>
          </a:lstStyle>
          <a:p>
            <a:pPr lvl="0"/>
            <a:r>
              <a:rPr lang="en-CA" dirty="0"/>
              <a:t>Bulk content columns always have subtitles</a:t>
            </a:r>
          </a:p>
        </p:txBody>
      </p:sp>
      <p:sp>
        <p:nvSpPr>
          <p:cNvPr id="16" name="Text Placeholder 6"/>
          <p:cNvSpPr>
            <a:spLocks noGrp="1"/>
          </p:cNvSpPr>
          <p:nvPr>
            <p:ph type="body" sz="quarter" idx="22" hasCustomPrompt="1"/>
          </p:nvPr>
        </p:nvSpPr>
        <p:spPr>
          <a:xfrm>
            <a:off x="10786182" y="2405062"/>
            <a:ext cx="4658525" cy="710671"/>
          </a:xfrm>
        </p:spPr>
        <p:txBody>
          <a:bodyPr/>
          <a:lstStyle>
            <a:lvl1pPr>
              <a:defRPr sz="2100" b="1">
                <a:solidFill>
                  <a:srgbClr val="599A83"/>
                </a:solidFill>
              </a:defRPr>
            </a:lvl1pPr>
          </a:lstStyle>
          <a:p>
            <a:pPr lvl="0"/>
            <a:r>
              <a:rPr lang="en-CA" dirty="0"/>
              <a:t>Bulk content columns always have subtitles</a:t>
            </a:r>
          </a:p>
        </p:txBody>
      </p:sp>
      <p:sp>
        <p:nvSpPr>
          <p:cNvPr id="17" name="Text Placeholder 5"/>
          <p:cNvSpPr>
            <a:spLocks noGrp="1"/>
          </p:cNvSpPr>
          <p:nvPr>
            <p:ph type="body" sz="quarter" idx="24" hasCustomPrompt="1"/>
          </p:nvPr>
        </p:nvSpPr>
        <p:spPr>
          <a:xfrm>
            <a:off x="5807947" y="3115732"/>
            <a:ext cx="4643998"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8" name="Text Placeholder 6"/>
          <p:cNvSpPr>
            <a:spLocks noGrp="1"/>
          </p:cNvSpPr>
          <p:nvPr>
            <p:ph type="body" sz="quarter" idx="25" hasCustomPrompt="1"/>
          </p:nvPr>
        </p:nvSpPr>
        <p:spPr>
          <a:xfrm>
            <a:off x="5807946" y="2405062"/>
            <a:ext cx="4643998" cy="710671"/>
          </a:xfrm>
        </p:spPr>
        <p:txBody>
          <a:bodyPr/>
          <a:lstStyle>
            <a:lvl1pPr>
              <a:defRPr sz="2100" b="1">
                <a:solidFill>
                  <a:srgbClr val="599A83"/>
                </a:solidFill>
              </a:defRPr>
            </a:lvl1pPr>
          </a:lstStyle>
          <a:p>
            <a:pPr lvl="0"/>
            <a:r>
              <a:rPr lang="en-CA" dirty="0"/>
              <a:t>Bulk content columns always have subtitles</a:t>
            </a:r>
          </a:p>
        </p:txBody>
      </p:sp>
      <p:pic>
        <p:nvPicPr>
          <p:cNvPr id="19" name="Picture 18"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0" name="Picture 19"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1"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383127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Point Bulk Content">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30" hasCustomPrompt="1"/>
          </p:nvPr>
        </p:nvSpPr>
        <p:spPr>
          <a:xfrm>
            <a:off x="812882" y="5858405"/>
            <a:ext cx="4673339"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28" name="Text Placeholder 5"/>
          <p:cNvSpPr>
            <a:spLocks noGrp="1"/>
          </p:cNvSpPr>
          <p:nvPr>
            <p:ph type="body" sz="quarter" idx="31" hasCustomPrompt="1"/>
          </p:nvPr>
        </p:nvSpPr>
        <p:spPr>
          <a:xfrm>
            <a:off x="10786183" y="5858405"/>
            <a:ext cx="4658525"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29" name="Text Placeholder 6"/>
          <p:cNvSpPr>
            <a:spLocks noGrp="1"/>
          </p:cNvSpPr>
          <p:nvPr>
            <p:ph type="body" sz="quarter" idx="32" hasCustomPrompt="1"/>
          </p:nvPr>
        </p:nvSpPr>
        <p:spPr>
          <a:xfrm>
            <a:off x="812883" y="5147735"/>
            <a:ext cx="4673338" cy="710671"/>
          </a:xfrm>
        </p:spPr>
        <p:txBody>
          <a:bodyPr/>
          <a:lstStyle>
            <a:lvl1pPr>
              <a:defRPr sz="2100" b="1" baseline="0">
                <a:solidFill>
                  <a:srgbClr val="599A83"/>
                </a:solidFill>
              </a:defRPr>
            </a:lvl1pPr>
          </a:lstStyle>
          <a:p>
            <a:pPr lvl="0"/>
            <a:r>
              <a:rPr lang="en-CA" dirty="0"/>
              <a:t>Bulk content columns always have subtitles</a:t>
            </a:r>
          </a:p>
        </p:txBody>
      </p:sp>
      <p:sp>
        <p:nvSpPr>
          <p:cNvPr id="30" name="Text Placeholder 6"/>
          <p:cNvSpPr>
            <a:spLocks noGrp="1"/>
          </p:cNvSpPr>
          <p:nvPr>
            <p:ph type="body" sz="quarter" idx="33" hasCustomPrompt="1"/>
          </p:nvPr>
        </p:nvSpPr>
        <p:spPr>
          <a:xfrm>
            <a:off x="10786182" y="5147735"/>
            <a:ext cx="4658525" cy="710671"/>
          </a:xfrm>
        </p:spPr>
        <p:txBody>
          <a:bodyPr/>
          <a:lstStyle>
            <a:lvl1pPr>
              <a:defRPr sz="2100" b="1">
                <a:solidFill>
                  <a:srgbClr val="599A83"/>
                </a:solidFill>
              </a:defRPr>
            </a:lvl1pPr>
          </a:lstStyle>
          <a:p>
            <a:pPr lvl="0"/>
            <a:r>
              <a:rPr lang="en-CA" dirty="0"/>
              <a:t>Bulk content columns always have subtitles</a:t>
            </a:r>
          </a:p>
        </p:txBody>
      </p:sp>
      <p:sp>
        <p:nvSpPr>
          <p:cNvPr id="31" name="Text Placeholder 5"/>
          <p:cNvSpPr>
            <a:spLocks noGrp="1"/>
          </p:cNvSpPr>
          <p:nvPr>
            <p:ph type="body" sz="quarter" idx="34" hasCustomPrompt="1"/>
          </p:nvPr>
        </p:nvSpPr>
        <p:spPr>
          <a:xfrm>
            <a:off x="5807947" y="5858405"/>
            <a:ext cx="4643998"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32" name="Text Placeholder 6"/>
          <p:cNvSpPr>
            <a:spLocks noGrp="1"/>
          </p:cNvSpPr>
          <p:nvPr>
            <p:ph type="body" sz="quarter" idx="35" hasCustomPrompt="1"/>
          </p:nvPr>
        </p:nvSpPr>
        <p:spPr>
          <a:xfrm>
            <a:off x="5807946" y="5147735"/>
            <a:ext cx="4643998" cy="710671"/>
          </a:xfrm>
        </p:spPr>
        <p:txBody>
          <a:bodyPr/>
          <a:lstStyle>
            <a:lvl1pPr>
              <a:defRPr sz="2100" b="1">
                <a:solidFill>
                  <a:srgbClr val="599A83"/>
                </a:solidFill>
              </a:defRPr>
            </a:lvl1pPr>
          </a:lstStyle>
          <a:p>
            <a:pPr lvl="0"/>
            <a:r>
              <a:rPr lang="en-CA" dirty="0"/>
              <a:t>Bulk content columns always have subtitles</a:t>
            </a:r>
          </a:p>
        </p:txBody>
      </p:sp>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6-point bulk content slide for long content.</a:t>
            </a:r>
            <a:endParaRPr lang="en-US" dirty="0"/>
          </a:p>
        </p:txBody>
      </p:sp>
      <p:sp>
        <p:nvSpPr>
          <p:cNvPr id="12" name="Text Placeholder 5"/>
          <p:cNvSpPr>
            <a:spLocks noGrp="1"/>
          </p:cNvSpPr>
          <p:nvPr>
            <p:ph type="body" sz="quarter" idx="15" hasCustomPrompt="1"/>
          </p:nvPr>
        </p:nvSpPr>
        <p:spPr>
          <a:xfrm>
            <a:off x="812882" y="3115732"/>
            <a:ext cx="4673339"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14" name="Text Placeholder 5"/>
          <p:cNvSpPr>
            <a:spLocks noGrp="1"/>
          </p:cNvSpPr>
          <p:nvPr>
            <p:ph type="body" sz="quarter" idx="18" hasCustomPrompt="1"/>
          </p:nvPr>
        </p:nvSpPr>
        <p:spPr>
          <a:xfrm>
            <a:off x="10786183" y="3115732"/>
            <a:ext cx="4658525"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15" name="Text Placeholder 6"/>
          <p:cNvSpPr>
            <a:spLocks noGrp="1"/>
          </p:cNvSpPr>
          <p:nvPr>
            <p:ph type="body" sz="quarter" idx="21" hasCustomPrompt="1"/>
          </p:nvPr>
        </p:nvSpPr>
        <p:spPr>
          <a:xfrm>
            <a:off x="812883" y="2405062"/>
            <a:ext cx="4673338" cy="710671"/>
          </a:xfrm>
        </p:spPr>
        <p:txBody>
          <a:bodyPr/>
          <a:lstStyle>
            <a:lvl1pPr>
              <a:defRPr sz="2100" b="1" baseline="0">
                <a:solidFill>
                  <a:srgbClr val="599A83"/>
                </a:solidFill>
              </a:defRPr>
            </a:lvl1pPr>
          </a:lstStyle>
          <a:p>
            <a:pPr lvl="0"/>
            <a:r>
              <a:rPr lang="en-CA" dirty="0"/>
              <a:t>Bulk content columns always have subtitles</a:t>
            </a:r>
          </a:p>
        </p:txBody>
      </p:sp>
      <p:sp>
        <p:nvSpPr>
          <p:cNvPr id="16" name="Text Placeholder 6"/>
          <p:cNvSpPr>
            <a:spLocks noGrp="1"/>
          </p:cNvSpPr>
          <p:nvPr>
            <p:ph type="body" sz="quarter" idx="22" hasCustomPrompt="1"/>
          </p:nvPr>
        </p:nvSpPr>
        <p:spPr>
          <a:xfrm>
            <a:off x="10786182" y="2405062"/>
            <a:ext cx="4658525" cy="710671"/>
          </a:xfrm>
        </p:spPr>
        <p:txBody>
          <a:bodyPr/>
          <a:lstStyle>
            <a:lvl1pPr>
              <a:defRPr sz="2100" b="1">
                <a:solidFill>
                  <a:srgbClr val="599A83"/>
                </a:solidFill>
              </a:defRPr>
            </a:lvl1pPr>
          </a:lstStyle>
          <a:p>
            <a:pPr lvl="0"/>
            <a:r>
              <a:rPr lang="en-CA" dirty="0"/>
              <a:t>Bulk content columns always have subtitles</a:t>
            </a:r>
          </a:p>
        </p:txBody>
      </p:sp>
      <p:sp>
        <p:nvSpPr>
          <p:cNvPr id="17" name="Text Placeholder 5"/>
          <p:cNvSpPr>
            <a:spLocks noGrp="1"/>
          </p:cNvSpPr>
          <p:nvPr>
            <p:ph type="body" sz="quarter" idx="24" hasCustomPrompt="1"/>
          </p:nvPr>
        </p:nvSpPr>
        <p:spPr>
          <a:xfrm>
            <a:off x="5807947" y="3115732"/>
            <a:ext cx="4643998"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18" name="Text Placeholder 6"/>
          <p:cNvSpPr>
            <a:spLocks noGrp="1"/>
          </p:cNvSpPr>
          <p:nvPr>
            <p:ph type="body" sz="quarter" idx="25" hasCustomPrompt="1"/>
          </p:nvPr>
        </p:nvSpPr>
        <p:spPr>
          <a:xfrm>
            <a:off x="5807946" y="2405062"/>
            <a:ext cx="4643998" cy="710671"/>
          </a:xfrm>
        </p:spPr>
        <p:txBody>
          <a:bodyPr/>
          <a:lstStyle>
            <a:lvl1pPr>
              <a:defRPr sz="2100" b="1">
                <a:solidFill>
                  <a:srgbClr val="599A83"/>
                </a:solidFill>
              </a:defRPr>
            </a:lvl1pPr>
          </a:lstStyle>
          <a:p>
            <a:pPr lvl="0"/>
            <a:r>
              <a:rPr lang="en-CA" dirty="0"/>
              <a:t>Bulk content columns always have subtitles</a:t>
            </a:r>
          </a:p>
        </p:txBody>
      </p:sp>
      <p:pic>
        <p:nvPicPr>
          <p:cNvPr id="33" name="Picture 3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34" name="Picture 3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3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9793717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Numbers Large">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2" y="3860800"/>
            <a:ext cx="4673339" cy="36791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3" name="Text Placeholder 5"/>
          <p:cNvSpPr>
            <a:spLocks noGrp="1"/>
          </p:cNvSpPr>
          <p:nvPr>
            <p:ph type="body" sz="quarter" idx="19" hasCustomPrompt="1"/>
          </p:nvPr>
        </p:nvSpPr>
        <p:spPr>
          <a:xfrm>
            <a:off x="5807945" y="3860800"/>
            <a:ext cx="4644000" cy="36791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6" name="Text Placeholder 5"/>
          <p:cNvSpPr>
            <a:spLocks noGrp="1"/>
          </p:cNvSpPr>
          <p:nvPr>
            <p:ph type="body" sz="quarter" idx="23" hasCustomPrompt="1"/>
          </p:nvPr>
        </p:nvSpPr>
        <p:spPr>
          <a:xfrm>
            <a:off x="10786183" y="3860800"/>
            <a:ext cx="4673448" cy="3679138"/>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the figure above.</a:t>
            </a:r>
          </a:p>
        </p:txBody>
      </p:sp>
      <p:sp>
        <p:nvSpPr>
          <p:cNvPr id="10" name="Text Placeholder 9"/>
          <p:cNvSpPr>
            <a:spLocks noGrp="1"/>
          </p:cNvSpPr>
          <p:nvPr>
            <p:ph type="body" sz="quarter" idx="16" hasCustomPrompt="1"/>
          </p:nvPr>
        </p:nvSpPr>
        <p:spPr>
          <a:xfrm>
            <a:off x="812881" y="2475441"/>
            <a:ext cx="4673340" cy="1226329"/>
          </a:xfrm>
        </p:spPr>
        <p:txBody>
          <a:bodyPr anchor="b"/>
          <a:lstStyle>
            <a:lvl1pPr>
              <a:lnSpc>
                <a:spcPct val="80000"/>
              </a:lnSpc>
              <a:defRPr sz="11200">
                <a:solidFill>
                  <a:srgbClr val="599A83"/>
                </a:solidFill>
              </a:defRPr>
            </a:lvl1pPr>
          </a:lstStyle>
          <a:p>
            <a:pPr lvl="0"/>
            <a:r>
              <a:rPr lang="en-CA" dirty="0"/>
              <a:t>##</a:t>
            </a:r>
          </a:p>
        </p:txBody>
      </p:sp>
      <p:sp>
        <p:nvSpPr>
          <p:cNvPr id="21" name="Text Placeholder 9"/>
          <p:cNvSpPr>
            <a:spLocks noGrp="1"/>
          </p:cNvSpPr>
          <p:nvPr>
            <p:ph type="body" sz="quarter" idx="20" hasCustomPrompt="1"/>
          </p:nvPr>
        </p:nvSpPr>
        <p:spPr>
          <a:xfrm>
            <a:off x="5807945" y="2475441"/>
            <a:ext cx="4643999" cy="1226329"/>
          </a:xfrm>
        </p:spPr>
        <p:txBody>
          <a:bodyPr anchor="b"/>
          <a:lstStyle>
            <a:lvl1pPr>
              <a:lnSpc>
                <a:spcPct val="80000"/>
              </a:lnSpc>
              <a:defRPr sz="11200">
                <a:solidFill>
                  <a:srgbClr val="599A83"/>
                </a:solidFill>
              </a:defRPr>
            </a:lvl1pPr>
          </a:lstStyle>
          <a:p>
            <a:pPr lvl="0"/>
            <a:r>
              <a:rPr lang="en-CA" dirty="0"/>
              <a:t>##%</a:t>
            </a:r>
          </a:p>
        </p:txBody>
      </p:sp>
      <p:sp>
        <p:nvSpPr>
          <p:cNvPr id="24" name="Text Placeholder 9"/>
          <p:cNvSpPr>
            <a:spLocks noGrp="1"/>
          </p:cNvSpPr>
          <p:nvPr>
            <p:ph type="body" sz="quarter" idx="22" hasCustomPrompt="1"/>
          </p:nvPr>
        </p:nvSpPr>
        <p:spPr>
          <a:xfrm>
            <a:off x="10786183" y="2475441"/>
            <a:ext cx="4673448" cy="1226329"/>
          </a:xfrm>
        </p:spPr>
        <p:txBody>
          <a:bodyPr anchor="b"/>
          <a:lstStyle>
            <a:lvl1pPr>
              <a:lnSpc>
                <a:spcPct val="80000"/>
              </a:lnSpc>
              <a:defRPr sz="11200">
                <a:solidFill>
                  <a:srgbClr val="599A83"/>
                </a:solidFill>
              </a:defRPr>
            </a:lvl1pPr>
          </a:lstStyle>
          <a:p>
            <a:pPr lvl="0"/>
            <a:r>
              <a:rPr lang="en-CA" dirty="0"/>
              <a:t>#,###</a:t>
            </a:r>
          </a:p>
        </p:txBody>
      </p:sp>
      <p:sp>
        <p:nvSpPr>
          <p:cNvPr id="28"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key numbers slide for short numbers.</a:t>
            </a:r>
            <a:endParaRPr lang="en-US" dirty="0"/>
          </a:p>
        </p:txBody>
      </p:sp>
      <p:pic>
        <p:nvPicPr>
          <p:cNvPr id="33" name="Picture 3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34" name="Picture 3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35" name="Slide Number Placeholder 8"/>
          <p:cNvSpPr>
            <a:spLocks noGrp="1"/>
          </p:cNvSpPr>
          <p:nvPr>
            <p:ph type="sldNum" sz="quarter" idx="24"/>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132642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Numbers Medium">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2" y="3701769"/>
            <a:ext cx="4673339" cy="3838169"/>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3" name="Text Placeholder 5"/>
          <p:cNvSpPr>
            <a:spLocks noGrp="1"/>
          </p:cNvSpPr>
          <p:nvPr>
            <p:ph type="body" sz="quarter" idx="19" hasCustomPrompt="1"/>
          </p:nvPr>
        </p:nvSpPr>
        <p:spPr>
          <a:xfrm>
            <a:off x="5807945" y="3701769"/>
            <a:ext cx="4644000" cy="3838169"/>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6" name="Text Placeholder 5"/>
          <p:cNvSpPr>
            <a:spLocks noGrp="1"/>
          </p:cNvSpPr>
          <p:nvPr>
            <p:ph type="body" sz="quarter" idx="23" hasCustomPrompt="1"/>
          </p:nvPr>
        </p:nvSpPr>
        <p:spPr>
          <a:xfrm>
            <a:off x="10786183" y="3701769"/>
            <a:ext cx="4673448" cy="3838169"/>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the figure above.</a:t>
            </a:r>
          </a:p>
        </p:txBody>
      </p:sp>
      <p:sp>
        <p:nvSpPr>
          <p:cNvPr id="10" name="Text Placeholder 9"/>
          <p:cNvSpPr>
            <a:spLocks noGrp="1"/>
          </p:cNvSpPr>
          <p:nvPr>
            <p:ph type="body" sz="quarter" idx="16" hasCustomPrompt="1"/>
          </p:nvPr>
        </p:nvSpPr>
        <p:spPr>
          <a:xfrm>
            <a:off x="812881" y="2441575"/>
            <a:ext cx="4673340" cy="1260195"/>
          </a:xfrm>
        </p:spPr>
        <p:txBody>
          <a:bodyPr anchor="t"/>
          <a:lstStyle>
            <a:lvl1pPr>
              <a:lnSpc>
                <a:spcPct val="80000"/>
              </a:lnSpc>
              <a:defRPr sz="7200">
                <a:solidFill>
                  <a:srgbClr val="599A83"/>
                </a:solidFill>
              </a:defRPr>
            </a:lvl1pPr>
          </a:lstStyle>
          <a:p>
            <a:pPr lvl="0"/>
            <a:r>
              <a:rPr lang="en-CA" dirty="0"/>
              <a:t>$##,###</a:t>
            </a:r>
          </a:p>
        </p:txBody>
      </p:sp>
      <p:sp>
        <p:nvSpPr>
          <p:cNvPr id="21" name="Text Placeholder 9"/>
          <p:cNvSpPr>
            <a:spLocks noGrp="1"/>
          </p:cNvSpPr>
          <p:nvPr>
            <p:ph type="body" sz="quarter" idx="20" hasCustomPrompt="1"/>
          </p:nvPr>
        </p:nvSpPr>
        <p:spPr>
          <a:xfrm>
            <a:off x="5807945" y="2475441"/>
            <a:ext cx="4643999" cy="1226329"/>
          </a:xfrm>
        </p:spPr>
        <p:txBody>
          <a:bodyPr anchor="t"/>
          <a:lstStyle>
            <a:lvl1pPr>
              <a:lnSpc>
                <a:spcPct val="80000"/>
              </a:lnSpc>
              <a:defRPr sz="7200">
                <a:solidFill>
                  <a:srgbClr val="599A83"/>
                </a:solidFill>
              </a:defRPr>
            </a:lvl1pPr>
          </a:lstStyle>
          <a:p>
            <a:pPr lvl="0"/>
            <a:r>
              <a:rPr lang="en-CA" dirty="0"/>
              <a:t>#,####%</a:t>
            </a:r>
          </a:p>
        </p:txBody>
      </p:sp>
      <p:sp>
        <p:nvSpPr>
          <p:cNvPr id="24" name="Text Placeholder 9"/>
          <p:cNvSpPr>
            <a:spLocks noGrp="1"/>
          </p:cNvSpPr>
          <p:nvPr>
            <p:ph type="body" sz="quarter" idx="22" hasCustomPrompt="1"/>
          </p:nvPr>
        </p:nvSpPr>
        <p:spPr>
          <a:xfrm>
            <a:off x="10786183" y="2475441"/>
            <a:ext cx="4673448" cy="1226329"/>
          </a:xfrm>
        </p:spPr>
        <p:txBody>
          <a:bodyPr anchor="t"/>
          <a:lstStyle>
            <a:lvl1pPr>
              <a:lnSpc>
                <a:spcPct val="80000"/>
              </a:lnSpc>
              <a:defRPr sz="7200">
                <a:solidFill>
                  <a:srgbClr val="599A83"/>
                </a:solidFill>
              </a:defRPr>
            </a:lvl1pPr>
          </a:lstStyle>
          <a:p>
            <a:pPr lvl="0"/>
            <a:r>
              <a:rPr lang="en-CA" dirty="0"/>
              <a:t>#,###,####</a:t>
            </a:r>
          </a:p>
        </p:txBody>
      </p:sp>
      <p:sp>
        <p:nvSpPr>
          <p:cNvPr id="28"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key numbers slide for long numbers.</a:t>
            </a:r>
            <a:endParaRPr lang="en-US" dirty="0"/>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6" name="Picture 15"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7" name="Slide Number Placeholder 8"/>
          <p:cNvSpPr>
            <a:spLocks noGrp="1"/>
          </p:cNvSpPr>
          <p:nvPr>
            <p:ph type="sldNum" sz="quarter" idx="24"/>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53360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eparato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4" name="Picture 13"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015978"/>
            <a:ext cx="16257588" cy="1739093"/>
          </a:xfrm>
          <a:prstGeom prst="rect">
            <a:avLst/>
          </a:prstGeom>
        </p:spPr>
      </p:pic>
      <p:sp>
        <p:nvSpPr>
          <p:cNvPr id="2" name="Title 1"/>
          <p:cNvSpPr>
            <a:spLocks noGrp="1"/>
          </p:cNvSpPr>
          <p:nvPr>
            <p:ph type="title" hasCustomPrompt="1"/>
          </p:nvPr>
        </p:nvSpPr>
        <p:spPr>
          <a:xfrm>
            <a:off x="812880" y="2059516"/>
            <a:ext cx="9668513" cy="1816101"/>
          </a:xfrm>
        </p:spPr>
        <p:txBody>
          <a:bodyPr anchor="b">
            <a:noAutofit/>
          </a:bodyPr>
          <a:lstStyle>
            <a:lvl1pPr algn="l">
              <a:lnSpc>
                <a:spcPct val="100000"/>
              </a:lnSpc>
              <a:defRPr sz="4800" b="1" cap="none" baseline="0">
                <a:solidFill>
                  <a:srgbClr val="FFFFFF"/>
                </a:solidFill>
              </a:defRPr>
            </a:lvl1pPr>
          </a:lstStyle>
          <a:p>
            <a:r>
              <a:rPr lang="en-CA" dirty="0"/>
              <a:t>Chapter or Section title</a:t>
            </a:r>
            <a:endParaRPr lang="en-US" dirty="0"/>
          </a:p>
        </p:txBody>
      </p:sp>
      <p:sp>
        <p:nvSpPr>
          <p:cNvPr id="3" name="Text Placeholder 2"/>
          <p:cNvSpPr>
            <a:spLocks noGrp="1"/>
          </p:cNvSpPr>
          <p:nvPr>
            <p:ph type="body" idx="1" hasCustomPrompt="1"/>
          </p:nvPr>
        </p:nvSpPr>
        <p:spPr>
          <a:xfrm>
            <a:off x="812881" y="4083762"/>
            <a:ext cx="9668512" cy="2000250"/>
          </a:xfrm>
        </p:spPr>
        <p:txBody>
          <a:bodyPr lIns="0" tIns="0" rIns="0" bIns="0" anchor="t"/>
          <a:lstStyle>
            <a:lvl1pPr marL="0" indent="0">
              <a:lnSpc>
                <a:spcPct val="100000"/>
              </a:lnSpc>
              <a:buNone/>
              <a:defRPr sz="3400" baseline="0">
                <a:solidFill>
                  <a:srgbClr val="A6C8BC"/>
                </a:solidFill>
              </a:defRPr>
            </a:lvl1pPr>
            <a:lvl2pPr marL="781583" indent="0">
              <a:buNone/>
              <a:defRPr sz="3100">
                <a:solidFill>
                  <a:schemeClr val="tx1">
                    <a:tint val="75000"/>
                  </a:schemeClr>
                </a:solidFill>
              </a:defRPr>
            </a:lvl2pPr>
            <a:lvl3pPr marL="1563167" indent="0">
              <a:buNone/>
              <a:defRPr sz="2700">
                <a:solidFill>
                  <a:schemeClr val="tx1">
                    <a:tint val="75000"/>
                  </a:schemeClr>
                </a:solidFill>
              </a:defRPr>
            </a:lvl3pPr>
            <a:lvl4pPr marL="2344750" indent="0">
              <a:buNone/>
              <a:defRPr sz="2400">
                <a:solidFill>
                  <a:schemeClr val="tx1">
                    <a:tint val="75000"/>
                  </a:schemeClr>
                </a:solidFill>
              </a:defRPr>
            </a:lvl4pPr>
            <a:lvl5pPr marL="3126334" indent="0">
              <a:buNone/>
              <a:defRPr sz="2400">
                <a:solidFill>
                  <a:schemeClr val="tx1">
                    <a:tint val="75000"/>
                  </a:schemeClr>
                </a:solidFill>
              </a:defRPr>
            </a:lvl5pPr>
            <a:lvl6pPr marL="3907917" indent="0">
              <a:buNone/>
              <a:defRPr sz="2400">
                <a:solidFill>
                  <a:schemeClr val="tx1">
                    <a:tint val="75000"/>
                  </a:schemeClr>
                </a:solidFill>
              </a:defRPr>
            </a:lvl6pPr>
            <a:lvl7pPr marL="4689500" indent="0">
              <a:buNone/>
              <a:defRPr sz="2400">
                <a:solidFill>
                  <a:schemeClr val="tx1">
                    <a:tint val="75000"/>
                  </a:schemeClr>
                </a:solidFill>
              </a:defRPr>
            </a:lvl7pPr>
            <a:lvl8pPr marL="5471084" indent="0">
              <a:buNone/>
              <a:defRPr sz="2400">
                <a:solidFill>
                  <a:schemeClr val="tx1">
                    <a:tint val="75000"/>
                  </a:schemeClr>
                </a:solidFill>
              </a:defRPr>
            </a:lvl8pPr>
            <a:lvl9pPr marL="6252667" indent="0">
              <a:buNone/>
              <a:defRPr sz="2400">
                <a:solidFill>
                  <a:schemeClr val="tx1">
                    <a:tint val="75000"/>
                  </a:schemeClr>
                </a:solidFill>
              </a:defRPr>
            </a:lvl9pPr>
          </a:lstStyle>
          <a:p>
            <a:pPr lvl="0"/>
            <a:r>
              <a:rPr lang="en-CA" dirty="0"/>
              <a:t>Brief description or intro to this section</a:t>
            </a:r>
          </a:p>
        </p:txBody>
      </p:sp>
      <p:pic>
        <p:nvPicPr>
          <p:cNvPr id="10" name="Picture 9"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618893" y="689942"/>
            <a:ext cx="965199" cy="711200"/>
          </a:xfrm>
          <a:prstGeom prst="rect">
            <a:avLst/>
          </a:prstGeom>
        </p:spPr>
      </p:pic>
      <p:sp>
        <p:nvSpPr>
          <p:cNvPr id="15" name="Slide Number Placeholder 8"/>
          <p:cNvSpPr>
            <a:spLocks noGrp="1"/>
          </p:cNvSpPr>
          <p:nvPr>
            <p:ph type="sldNum" sz="quarter" idx="11"/>
          </p:nvPr>
        </p:nvSpPr>
        <p:spPr>
          <a:xfrm>
            <a:off x="199082" y="8497455"/>
            <a:ext cx="529132" cy="486834"/>
          </a:xfrm>
        </p:spPr>
        <p:txBody>
          <a:bodyPr/>
          <a:lstStyle>
            <a:lvl1pPr>
              <a:defRPr>
                <a:solidFill>
                  <a:srgbClr val="96B7A6"/>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97738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Points with Icons">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2" y="4538133"/>
            <a:ext cx="4673339" cy="3001805"/>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a brief point, illustrated by the icon above.</a:t>
            </a:r>
          </a:p>
        </p:txBody>
      </p:sp>
      <p:sp>
        <p:nvSpPr>
          <p:cNvPr id="23" name="Text Placeholder 5"/>
          <p:cNvSpPr>
            <a:spLocks noGrp="1"/>
          </p:cNvSpPr>
          <p:nvPr>
            <p:ph type="body" sz="quarter" idx="19" hasCustomPrompt="1"/>
          </p:nvPr>
        </p:nvSpPr>
        <p:spPr>
          <a:xfrm>
            <a:off x="5807945" y="4538133"/>
            <a:ext cx="4644000" cy="3001805"/>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a brief point, illustrated by the icon above.</a:t>
            </a:r>
          </a:p>
        </p:txBody>
      </p:sp>
      <p:sp>
        <p:nvSpPr>
          <p:cNvPr id="26" name="Text Placeholder 5"/>
          <p:cNvSpPr>
            <a:spLocks noGrp="1"/>
          </p:cNvSpPr>
          <p:nvPr>
            <p:ph type="body" sz="quarter" idx="23" hasCustomPrompt="1"/>
          </p:nvPr>
        </p:nvSpPr>
        <p:spPr>
          <a:xfrm>
            <a:off x="10786183" y="4538133"/>
            <a:ext cx="4673448" cy="3001805"/>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Use this slide for a brief point, illustrated by the icon above.</a:t>
            </a:r>
          </a:p>
        </p:txBody>
      </p:sp>
      <p:sp>
        <p:nvSpPr>
          <p:cNvPr id="28" name="Title 1"/>
          <p:cNvSpPr>
            <a:spLocks noGrp="1"/>
          </p:cNvSpPr>
          <p:nvPr>
            <p:ph type="title" hasCustomPrompt="1"/>
          </p:nvPr>
        </p:nvSpPr>
        <p:spPr>
          <a:xfrm>
            <a:off x="812881" y="768365"/>
            <a:ext cx="9475914" cy="1335973"/>
          </a:xfrm>
        </p:spPr>
        <p:txBody>
          <a:bodyPr anchor="t">
            <a:noAutofit/>
          </a:bodyPr>
          <a:lstStyle>
            <a:lvl1pPr>
              <a:defRPr sz="4800" b="1" baseline="0">
                <a:solidFill>
                  <a:schemeClr val="accent1"/>
                </a:solidFill>
              </a:defRPr>
            </a:lvl1pPr>
          </a:lstStyle>
          <a:p>
            <a:r>
              <a:rPr lang="en-CA" dirty="0"/>
              <a:t>This is a key point slide with icons to illustrate points.</a:t>
            </a:r>
            <a:endParaRPr lang="en-US" dirty="0"/>
          </a:p>
        </p:txBody>
      </p:sp>
      <p:sp>
        <p:nvSpPr>
          <p:cNvPr id="12" name="Oval 11"/>
          <p:cNvSpPr/>
          <p:nvPr userDrawn="1"/>
        </p:nvSpPr>
        <p:spPr>
          <a:xfrm>
            <a:off x="728135" y="2454806"/>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Picture Placeholder 3"/>
          <p:cNvSpPr>
            <a:spLocks noGrp="1" noChangeAspect="1"/>
          </p:cNvSpPr>
          <p:nvPr>
            <p:ph type="pic" sz="quarter" idx="26" hasCustomPrompt="1"/>
          </p:nvPr>
        </p:nvSpPr>
        <p:spPr>
          <a:xfrm>
            <a:off x="1173631" y="2900693"/>
            <a:ext cx="864783" cy="864000"/>
          </a:xfrm>
        </p:spPr>
        <p:txBody>
          <a:bodyPr/>
          <a:lstStyle>
            <a:lvl1pPr>
              <a:defRPr>
                <a:solidFill>
                  <a:schemeClr val="bg1"/>
                </a:solidFill>
              </a:defRPr>
            </a:lvl1pPr>
          </a:lstStyle>
          <a:p>
            <a:r>
              <a:rPr lang="en-US" dirty="0"/>
              <a:t>Icon</a:t>
            </a:r>
          </a:p>
        </p:txBody>
      </p:sp>
      <p:sp>
        <p:nvSpPr>
          <p:cNvPr id="14" name="Oval 13"/>
          <p:cNvSpPr/>
          <p:nvPr userDrawn="1"/>
        </p:nvSpPr>
        <p:spPr>
          <a:xfrm>
            <a:off x="5723280" y="2454806"/>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Picture Placeholder 3"/>
          <p:cNvSpPr>
            <a:spLocks noGrp="1" noChangeAspect="1"/>
          </p:cNvSpPr>
          <p:nvPr>
            <p:ph type="pic" sz="quarter" idx="27" hasCustomPrompt="1"/>
          </p:nvPr>
        </p:nvSpPr>
        <p:spPr>
          <a:xfrm>
            <a:off x="6168776" y="2900693"/>
            <a:ext cx="864782" cy="864000"/>
          </a:xfrm>
        </p:spPr>
        <p:txBody>
          <a:bodyPr/>
          <a:lstStyle>
            <a:lvl1pPr>
              <a:defRPr>
                <a:solidFill>
                  <a:schemeClr val="bg1"/>
                </a:solidFill>
              </a:defRPr>
            </a:lvl1pPr>
          </a:lstStyle>
          <a:p>
            <a:r>
              <a:rPr lang="en-US" dirty="0"/>
              <a:t>Icon</a:t>
            </a:r>
          </a:p>
        </p:txBody>
      </p:sp>
      <p:sp>
        <p:nvSpPr>
          <p:cNvPr id="16" name="Oval 15"/>
          <p:cNvSpPr/>
          <p:nvPr userDrawn="1"/>
        </p:nvSpPr>
        <p:spPr>
          <a:xfrm>
            <a:off x="10701518" y="2454806"/>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Picture Placeholder 3"/>
          <p:cNvSpPr>
            <a:spLocks noGrp="1" noChangeAspect="1"/>
          </p:cNvSpPr>
          <p:nvPr>
            <p:ph type="pic" sz="quarter" idx="28" hasCustomPrompt="1"/>
          </p:nvPr>
        </p:nvSpPr>
        <p:spPr>
          <a:xfrm>
            <a:off x="11147405" y="2900693"/>
            <a:ext cx="864000" cy="864000"/>
          </a:xfrm>
        </p:spPr>
        <p:txBody>
          <a:bodyPr/>
          <a:lstStyle>
            <a:lvl1pPr>
              <a:defRPr>
                <a:solidFill>
                  <a:schemeClr val="bg1"/>
                </a:solidFill>
              </a:defRPr>
            </a:lvl1pPr>
          </a:lstStyle>
          <a:p>
            <a:r>
              <a:rPr lang="en-US" dirty="0"/>
              <a:t>Icon</a:t>
            </a:r>
          </a:p>
        </p:txBody>
      </p:sp>
      <p:pic>
        <p:nvPicPr>
          <p:cNvPr id="18" name="Picture 17"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9" name="Picture 18"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0" name="Slide Number Placeholder 8"/>
          <p:cNvSpPr>
            <a:spLocks noGrp="1"/>
          </p:cNvSpPr>
          <p:nvPr>
            <p:ph type="sldNum" sz="quarter" idx="2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09963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5" name="Media Placeholder 4"/>
          <p:cNvSpPr>
            <a:spLocks noGrp="1"/>
          </p:cNvSpPr>
          <p:nvPr>
            <p:ph type="media" sz="quarter" idx="10" hasCustomPrompt="1"/>
          </p:nvPr>
        </p:nvSpPr>
        <p:spPr>
          <a:xfrm>
            <a:off x="3287077" y="829734"/>
            <a:ext cx="9683434" cy="7501466"/>
          </a:xfrm>
        </p:spPr>
        <p:txBody>
          <a:bodyPr/>
          <a:lstStyle>
            <a:lvl1pPr>
              <a:defRPr>
                <a:solidFill>
                  <a:schemeClr val="bg1"/>
                </a:solidFill>
              </a:defRPr>
            </a:lvl1pPr>
          </a:lstStyle>
          <a:p>
            <a:r>
              <a:rPr lang="en-US" dirty="0"/>
              <a:t>Click this icon to insert a video</a:t>
            </a:r>
          </a:p>
        </p:txBody>
      </p:sp>
    </p:spTree>
    <p:extLst>
      <p:ext uri="{BB962C8B-B14F-4D97-AF65-F5344CB8AC3E}">
        <p14:creationId xmlns:p14="http://schemas.microsoft.com/office/powerpoint/2010/main" val="1880309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or Stats V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3" name="Rectangle 2"/>
          <p:cNvSpPr/>
          <p:nvPr userDrawn="1"/>
        </p:nvSpPr>
        <p:spPr>
          <a:xfrm>
            <a:off x="805366" y="838200"/>
            <a:ext cx="14646856" cy="7467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3287077" y="2787076"/>
            <a:ext cx="9683434" cy="3492669"/>
          </a:xfrm>
        </p:spPr>
        <p:txBody>
          <a:bodyPr/>
          <a:lstStyle>
            <a:lvl1pPr algn="ctr">
              <a:lnSpc>
                <a:spcPct val="110000"/>
              </a:lnSpc>
              <a:defRPr sz="4800" baseline="0">
                <a:solidFill>
                  <a:srgbClr val="599A83"/>
                </a:solidFill>
              </a:defRPr>
            </a:lvl1pPr>
          </a:lstStyle>
          <a:p>
            <a:r>
              <a:rPr lang="en-CA" dirty="0"/>
              <a:t>Enter an impressive statistic or fact. e.g. 98% of Algonquin students have been hired immediately after graduation.</a:t>
            </a:r>
            <a:endParaRPr lang="en-US" dirty="0"/>
          </a:p>
        </p:txBody>
      </p:sp>
      <p:sp>
        <p:nvSpPr>
          <p:cNvPr id="7" name="Text Placeholder 6"/>
          <p:cNvSpPr>
            <a:spLocks noGrp="1"/>
          </p:cNvSpPr>
          <p:nvPr>
            <p:ph type="body" sz="quarter" idx="13" hasCustomPrompt="1"/>
          </p:nvPr>
        </p:nvSpPr>
        <p:spPr>
          <a:xfrm>
            <a:off x="3287077" y="2125170"/>
            <a:ext cx="9683434" cy="510712"/>
          </a:xfrm>
        </p:spPr>
        <p:txBody>
          <a:bodyPr anchor="ctr"/>
          <a:lstStyle>
            <a:lvl1pPr algn="ctr">
              <a:lnSpc>
                <a:spcPct val="100000"/>
              </a:lnSpc>
              <a:defRPr sz="2100" b="1">
                <a:solidFill>
                  <a:schemeClr val="tx2"/>
                </a:solidFill>
              </a:defRPr>
            </a:lvl1pPr>
          </a:lstStyle>
          <a:p>
            <a:pPr lvl="0"/>
            <a:r>
              <a:rPr lang="en-CA" dirty="0"/>
              <a:t>THIS IS THE TITLE OF YOUR STATISTIC</a:t>
            </a:r>
            <a:endParaRPr lang="en-US" dirty="0"/>
          </a:p>
        </p:txBody>
      </p:sp>
      <p:sp>
        <p:nvSpPr>
          <p:cNvPr id="9" name="Text Placeholder 8"/>
          <p:cNvSpPr>
            <a:spLocks noGrp="1"/>
          </p:cNvSpPr>
          <p:nvPr>
            <p:ph type="body" sz="quarter" idx="14" hasCustomPrompt="1"/>
          </p:nvPr>
        </p:nvSpPr>
        <p:spPr>
          <a:xfrm>
            <a:off x="3287077" y="6561978"/>
            <a:ext cx="9683434" cy="388804"/>
          </a:xfrm>
        </p:spPr>
        <p:txBody>
          <a:bodyPr anchor="ctr"/>
          <a:lstStyle>
            <a:lvl1pPr algn="ctr">
              <a:defRPr sz="1600"/>
            </a:lvl1pPr>
          </a:lstStyle>
          <a:p>
            <a:pPr lvl="0"/>
            <a:r>
              <a:rPr lang="en-CA" dirty="0"/>
              <a:t>THIS IS A SPACE FOR A CITATION OR SOURCE</a:t>
            </a:r>
            <a:endParaRPr lang="en-US" dirty="0"/>
          </a:p>
        </p:txBody>
      </p:sp>
    </p:spTree>
    <p:extLst>
      <p:ext uri="{BB962C8B-B14F-4D97-AF65-F5344CB8AC3E}">
        <p14:creationId xmlns:p14="http://schemas.microsoft.com/office/powerpoint/2010/main" val="2574370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s or Stats V2">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4"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8" name="Title 1"/>
          <p:cNvSpPr>
            <a:spLocks noGrp="1"/>
          </p:cNvSpPr>
          <p:nvPr>
            <p:ph type="title" hasCustomPrompt="1"/>
          </p:nvPr>
        </p:nvSpPr>
        <p:spPr>
          <a:xfrm>
            <a:off x="3287077" y="2787076"/>
            <a:ext cx="9683434" cy="3492669"/>
          </a:xfrm>
        </p:spPr>
        <p:txBody>
          <a:bodyPr/>
          <a:lstStyle>
            <a:lvl1pPr algn="ctr">
              <a:lnSpc>
                <a:spcPct val="110000"/>
              </a:lnSpc>
              <a:defRPr sz="4800" baseline="0">
                <a:solidFill>
                  <a:srgbClr val="A6C8BC"/>
                </a:solidFill>
              </a:defRPr>
            </a:lvl1pPr>
          </a:lstStyle>
          <a:p>
            <a:r>
              <a:rPr lang="en-CA" dirty="0"/>
              <a:t>Enter an impressive statistic or fact. e.g. 98% of Algonquin students have been hired immediately after graduation.</a:t>
            </a:r>
            <a:endParaRPr lang="en-US" dirty="0"/>
          </a:p>
        </p:txBody>
      </p:sp>
      <p:sp>
        <p:nvSpPr>
          <p:cNvPr id="10" name="Text Placeholder 6"/>
          <p:cNvSpPr>
            <a:spLocks noGrp="1"/>
          </p:cNvSpPr>
          <p:nvPr>
            <p:ph type="body" sz="quarter" idx="13" hasCustomPrompt="1"/>
          </p:nvPr>
        </p:nvSpPr>
        <p:spPr>
          <a:xfrm>
            <a:off x="3287077" y="2125170"/>
            <a:ext cx="9683434" cy="510712"/>
          </a:xfrm>
        </p:spPr>
        <p:txBody>
          <a:bodyPr anchor="ctr"/>
          <a:lstStyle>
            <a:lvl1pPr algn="ctr">
              <a:lnSpc>
                <a:spcPct val="100000"/>
              </a:lnSpc>
              <a:defRPr sz="2100" b="1">
                <a:solidFill>
                  <a:schemeClr val="bg1"/>
                </a:solidFill>
              </a:defRPr>
            </a:lvl1pPr>
          </a:lstStyle>
          <a:p>
            <a:pPr lvl="0"/>
            <a:r>
              <a:rPr lang="en-CA" dirty="0"/>
              <a:t>THIS IS THE TITLE OF YOUR STATISTIC</a:t>
            </a:r>
            <a:endParaRPr lang="en-US" dirty="0"/>
          </a:p>
        </p:txBody>
      </p:sp>
      <p:sp>
        <p:nvSpPr>
          <p:cNvPr id="11" name="Text Placeholder 8"/>
          <p:cNvSpPr>
            <a:spLocks noGrp="1"/>
          </p:cNvSpPr>
          <p:nvPr>
            <p:ph type="body" sz="quarter" idx="14" hasCustomPrompt="1"/>
          </p:nvPr>
        </p:nvSpPr>
        <p:spPr>
          <a:xfrm>
            <a:off x="3287077" y="6561978"/>
            <a:ext cx="9683434" cy="388804"/>
          </a:xfrm>
        </p:spPr>
        <p:txBody>
          <a:bodyPr anchor="ctr"/>
          <a:lstStyle>
            <a:lvl1pPr algn="ctr">
              <a:defRPr sz="1600">
                <a:solidFill>
                  <a:schemeClr val="bg1"/>
                </a:solidFill>
              </a:defRPr>
            </a:lvl1pPr>
          </a:lstStyle>
          <a:p>
            <a:pPr lvl="0"/>
            <a:r>
              <a:rPr lang="en-CA" dirty="0"/>
              <a:t>THIS IS A SPACE FOR A CITATION OR SOURCE</a:t>
            </a:r>
            <a:endParaRPr lang="en-US" dirty="0"/>
          </a:p>
        </p:txBody>
      </p:sp>
    </p:spTree>
    <p:extLst>
      <p:ext uri="{BB962C8B-B14F-4D97-AF65-F5344CB8AC3E}">
        <p14:creationId xmlns:p14="http://schemas.microsoft.com/office/powerpoint/2010/main" val="586023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s or Stats V3">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campus-scap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965700"/>
            <a:ext cx="16256000" cy="4178300"/>
          </a:xfrm>
          <a:prstGeom prst="rect">
            <a:avLst/>
          </a:prstGeom>
        </p:spPr>
      </p:pic>
      <p:sp>
        <p:nvSpPr>
          <p:cNvPr id="5" name="Title 1"/>
          <p:cNvSpPr>
            <a:spLocks noGrp="1"/>
          </p:cNvSpPr>
          <p:nvPr>
            <p:ph type="title" hasCustomPrompt="1"/>
          </p:nvPr>
        </p:nvSpPr>
        <p:spPr>
          <a:xfrm>
            <a:off x="3287077" y="1313874"/>
            <a:ext cx="9683434" cy="3492669"/>
          </a:xfrm>
        </p:spPr>
        <p:txBody>
          <a:bodyPr/>
          <a:lstStyle>
            <a:lvl1pPr algn="ctr">
              <a:lnSpc>
                <a:spcPct val="110000"/>
              </a:lnSpc>
              <a:defRPr sz="4800" baseline="0">
                <a:solidFill>
                  <a:srgbClr val="A6C8BC"/>
                </a:solidFill>
              </a:defRPr>
            </a:lvl1pPr>
          </a:lstStyle>
          <a:p>
            <a:r>
              <a:rPr lang="en-CA" dirty="0"/>
              <a:t>Enter an impressive statistic or fact. e.g. We raised $1,000,000 this year. Highlight a number by making it bold and white.</a:t>
            </a:r>
            <a:endParaRPr lang="en-US" dirty="0"/>
          </a:p>
        </p:txBody>
      </p:sp>
      <p:sp>
        <p:nvSpPr>
          <p:cNvPr id="6" name="Text Placeholder 6"/>
          <p:cNvSpPr>
            <a:spLocks noGrp="1"/>
          </p:cNvSpPr>
          <p:nvPr>
            <p:ph type="body" sz="quarter" idx="13" hasCustomPrompt="1"/>
          </p:nvPr>
        </p:nvSpPr>
        <p:spPr>
          <a:xfrm>
            <a:off x="3287077" y="651968"/>
            <a:ext cx="9683434" cy="510712"/>
          </a:xfrm>
        </p:spPr>
        <p:txBody>
          <a:bodyPr anchor="ctr"/>
          <a:lstStyle>
            <a:lvl1pPr algn="ctr">
              <a:lnSpc>
                <a:spcPct val="100000"/>
              </a:lnSpc>
              <a:defRPr sz="2100" b="1">
                <a:solidFill>
                  <a:schemeClr val="bg1"/>
                </a:solidFill>
              </a:defRPr>
            </a:lvl1pPr>
          </a:lstStyle>
          <a:p>
            <a:pPr lvl="0"/>
            <a:r>
              <a:rPr lang="en-CA" dirty="0"/>
              <a:t>THIS IS THE TITLE OF YOUR STATISTIC</a:t>
            </a:r>
            <a:endParaRPr lang="en-US" dirty="0"/>
          </a:p>
        </p:txBody>
      </p:sp>
    </p:spTree>
    <p:extLst>
      <p:ext uri="{BB962C8B-B14F-4D97-AF65-F5344CB8AC3E}">
        <p14:creationId xmlns:p14="http://schemas.microsoft.com/office/powerpoint/2010/main" val="3421992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s or Stats V4">
    <p:bg>
      <p:bgPr>
        <a:solidFill>
          <a:schemeClr val="bg1"/>
        </a:solidFill>
        <a:effectLst/>
      </p:bgPr>
    </p:bg>
    <p:spTree>
      <p:nvGrpSpPr>
        <p:cNvPr id="1" name=""/>
        <p:cNvGrpSpPr/>
        <p:nvPr/>
      </p:nvGrpSpPr>
      <p:grpSpPr>
        <a:xfrm>
          <a:off x="0" y="0"/>
          <a:ext cx="0" cy="0"/>
          <a:chOff x="0" y="0"/>
          <a:chExt cx="0" cy="0"/>
        </a:xfrm>
      </p:grpSpPr>
      <p:pic>
        <p:nvPicPr>
          <p:cNvPr id="4" name="Picture 3" descr="campus-scap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5700"/>
            <a:ext cx="16256000" cy="4178300"/>
          </a:xfrm>
          <a:prstGeom prst="rect">
            <a:avLst/>
          </a:prstGeom>
        </p:spPr>
      </p:pic>
      <p:sp>
        <p:nvSpPr>
          <p:cNvPr id="5" name="Title 1"/>
          <p:cNvSpPr>
            <a:spLocks noGrp="1"/>
          </p:cNvSpPr>
          <p:nvPr>
            <p:ph type="title" hasCustomPrompt="1"/>
          </p:nvPr>
        </p:nvSpPr>
        <p:spPr>
          <a:xfrm>
            <a:off x="3287077" y="1313874"/>
            <a:ext cx="9683434" cy="3492669"/>
          </a:xfrm>
        </p:spPr>
        <p:txBody>
          <a:bodyPr/>
          <a:lstStyle>
            <a:lvl1pPr algn="ctr">
              <a:lnSpc>
                <a:spcPct val="110000"/>
              </a:lnSpc>
              <a:defRPr sz="4800" baseline="0">
                <a:solidFill>
                  <a:srgbClr val="599A83"/>
                </a:solidFill>
              </a:defRPr>
            </a:lvl1pPr>
          </a:lstStyle>
          <a:p>
            <a:r>
              <a:rPr lang="en-CA" dirty="0"/>
              <a:t>Enter an impressive statistic or fact. e.g. We raised $1,000,000 this year. Highlight a number by making it bold and 100% green.</a:t>
            </a:r>
            <a:endParaRPr lang="en-US" dirty="0"/>
          </a:p>
        </p:txBody>
      </p:sp>
      <p:sp>
        <p:nvSpPr>
          <p:cNvPr id="6" name="Text Placeholder 6"/>
          <p:cNvSpPr>
            <a:spLocks noGrp="1"/>
          </p:cNvSpPr>
          <p:nvPr>
            <p:ph type="body" sz="quarter" idx="13" hasCustomPrompt="1"/>
          </p:nvPr>
        </p:nvSpPr>
        <p:spPr>
          <a:xfrm>
            <a:off x="3287077" y="651968"/>
            <a:ext cx="9683434" cy="510712"/>
          </a:xfrm>
        </p:spPr>
        <p:txBody>
          <a:bodyPr anchor="ctr"/>
          <a:lstStyle>
            <a:lvl1pPr algn="ctr">
              <a:lnSpc>
                <a:spcPct val="100000"/>
              </a:lnSpc>
              <a:defRPr sz="2100" b="1">
                <a:solidFill>
                  <a:schemeClr val="accent1"/>
                </a:solidFill>
              </a:defRPr>
            </a:lvl1pPr>
          </a:lstStyle>
          <a:p>
            <a:pPr lvl="0"/>
            <a:r>
              <a:rPr lang="en-CA" dirty="0"/>
              <a:t>THIS IS THE TITLE OF YOUR STATISTIC</a:t>
            </a:r>
            <a:endParaRPr lang="en-US" dirty="0"/>
          </a:p>
        </p:txBody>
      </p:sp>
    </p:spTree>
    <p:extLst>
      <p:ext uri="{BB962C8B-B14F-4D97-AF65-F5344CB8AC3E}">
        <p14:creationId xmlns:p14="http://schemas.microsoft.com/office/powerpoint/2010/main" val="4002699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s or Stats v5">
    <p:bg>
      <p:bgRef idx="1001">
        <a:schemeClr val="bg2"/>
      </p:bgRef>
    </p:bg>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0" y="0"/>
            <a:ext cx="8127735" cy="4571404"/>
          </a:xfrm>
          <a:solidFill>
            <a:schemeClr val="bg2"/>
          </a:solidFill>
          <a:ln>
            <a:noFill/>
          </a:ln>
        </p:spPr>
        <p:txBody>
          <a:bodyPr/>
          <a:lstStyle>
            <a:lvl1pPr algn="ctr">
              <a:defRPr baseline="0">
                <a:ln>
                  <a:noFill/>
                </a:ln>
                <a:solidFill>
                  <a:schemeClr val="tx1"/>
                </a:solidFill>
              </a:defRPr>
            </a:lvl1pPr>
          </a:lstStyle>
          <a:p>
            <a:r>
              <a:rPr lang="en-US" dirty="0"/>
              <a:t>Click this icon to insert a background photo, the resize this box so it covers the whole screen. Make sure it’s good quality.</a:t>
            </a:r>
          </a:p>
        </p:txBody>
      </p:sp>
      <p:sp>
        <p:nvSpPr>
          <p:cNvPr id="12" name="Title 1"/>
          <p:cNvSpPr>
            <a:spLocks noGrp="1"/>
          </p:cNvSpPr>
          <p:nvPr>
            <p:ph type="title" hasCustomPrompt="1"/>
          </p:nvPr>
        </p:nvSpPr>
        <p:spPr>
          <a:xfrm>
            <a:off x="2980794" y="2552251"/>
            <a:ext cx="10296000" cy="4039500"/>
          </a:xfrm>
          <a:solidFill>
            <a:srgbClr val="FFFFFF"/>
          </a:solidFill>
          <a:ln>
            <a:noFill/>
          </a:ln>
          <a:effectLst>
            <a:outerShdw blurRad="381000" dir="2700000" sx="98000" sy="98000" algn="tl" rotWithShape="0">
              <a:srgbClr val="000000">
                <a:alpha val="85000"/>
              </a:srgbClr>
            </a:outerShdw>
          </a:effectLst>
        </p:spPr>
        <p:txBody>
          <a:bodyPr lIns="324000" tIns="1080000" rIns="324000" bIns="1080000"/>
          <a:lstStyle>
            <a:lvl1pPr algn="ctr">
              <a:lnSpc>
                <a:spcPct val="90000"/>
              </a:lnSpc>
              <a:defRPr sz="11200">
                <a:solidFill>
                  <a:srgbClr val="599A83"/>
                </a:solidFill>
              </a:defRPr>
            </a:lvl1pPr>
          </a:lstStyle>
          <a:p>
            <a:r>
              <a:rPr lang="en-CA" dirty="0"/>
              <a:t>$#,###,###</a:t>
            </a:r>
            <a:endParaRPr lang="en-US" dirty="0"/>
          </a:p>
        </p:txBody>
      </p:sp>
      <p:sp>
        <p:nvSpPr>
          <p:cNvPr id="10" name="Text Placeholder 6"/>
          <p:cNvSpPr>
            <a:spLocks noGrp="1"/>
          </p:cNvSpPr>
          <p:nvPr>
            <p:ph type="body" sz="quarter" idx="13" hasCustomPrompt="1"/>
          </p:nvPr>
        </p:nvSpPr>
        <p:spPr>
          <a:xfrm>
            <a:off x="3301893" y="3012628"/>
            <a:ext cx="9653802" cy="510712"/>
          </a:xfrm>
        </p:spPr>
        <p:txBody>
          <a:bodyPr anchor="ctr"/>
          <a:lstStyle>
            <a:lvl1pPr algn="ctr">
              <a:lnSpc>
                <a:spcPct val="100000"/>
              </a:lnSpc>
              <a:defRPr sz="2100" b="1" baseline="0">
                <a:solidFill>
                  <a:srgbClr val="00673E"/>
                </a:solidFill>
              </a:defRPr>
            </a:lvl1pPr>
          </a:lstStyle>
          <a:p>
            <a:pPr lvl="0"/>
            <a:r>
              <a:rPr lang="en-CA" dirty="0"/>
              <a:t>THIS IS THE TITLE OF YOUR STATISTIC</a:t>
            </a:r>
            <a:endParaRPr lang="en-US" dirty="0"/>
          </a:p>
        </p:txBody>
      </p:sp>
      <p:sp>
        <p:nvSpPr>
          <p:cNvPr id="11" name="Text Placeholder 8"/>
          <p:cNvSpPr>
            <a:spLocks noGrp="1"/>
          </p:cNvSpPr>
          <p:nvPr>
            <p:ph type="body" sz="quarter" idx="14" hasCustomPrompt="1"/>
          </p:nvPr>
        </p:nvSpPr>
        <p:spPr>
          <a:xfrm>
            <a:off x="3301893" y="5643918"/>
            <a:ext cx="9653802" cy="388804"/>
          </a:xfrm>
        </p:spPr>
        <p:txBody>
          <a:bodyPr anchor="ctr"/>
          <a:lstStyle>
            <a:lvl1pPr algn="ctr">
              <a:defRPr sz="1600">
                <a:solidFill>
                  <a:schemeClr val="bg1"/>
                </a:solidFill>
              </a:defRPr>
            </a:lvl1pPr>
          </a:lstStyle>
          <a:p>
            <a:pPr lvl="0"/>
            <a:r>
              <a:rPr lang="en-CA" dirty="0"/>
              <a:t>THIS IS A SPACE FOR A CITATION OR SOURCE</a:t>
            </a:r>
            <a:endParaRPr lang="en-US" dirty="0"/>
          </a:p>
        </p:txBody>
      </p:sp>
    </p:spTree>
    <p:extLst>
      <p:ext uri="{BB962C8B-B14F-4D97-AF65-F5344CB8AC3E}">
        <p14:creationId xmlns:p14="http://schemas.microsoft.com/office/powerpoint/2010/main" val="812104667"/>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ight-Aligned Image with Text + Title">
    <p:bg>
      <p:bgPr>
        <a:solidFill>
          <a:schemeClr val="bg1"/>
        </a:solidFill>
        <a:effectLst/>
      </p:bgPr>
    </p:bg>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812882" y="2404534"/>
            <a:ext cx="7484181"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2" name="Title 1"/>
          <p:cNvSpPr>
            <a:spLocks noGrp="1"/>
          </p:cNvSpPr>
          <p:nvPr>
            <p:ph type="title" hasCustomPrompt="1"/>
          </p:nvPr>
        </p:nvSpPr>
        <p:spPr>
          <a:xfrm>
            <a:off x="812881" y="768365"/>
            <a:ext cx="7484182" cy="1335973"/>
          </a:xfrm>
        </p:spPr>
        <p:txBody>
          <a:bodyPr anchor="t">
            <a:noAutofit/>
          </a:bodyPr>
          <a:lstStyle>
            <a:lvl1pPr>
              <a:defRPr sz="4800" b="1" baseline="0">
                <a:solidFill>
                  <a:srgbClr val="00673E"/>
                </a:solidFill>
              </a:defRPr>
            </a:lvl1pPr>
          </a:lstStyle>
          <a:p>
            <a:r>
              <a:rPr lang="en-CA" dirty="0"/>
              <a:t>A slide with a right-aligned image</a:t>
            </a:r>
            <a:endParaRPr lang="en-US" dirty="0"/>
          </a:p>
        </p:txBody>
      </p:sp>
      <p:sp>
        <p:nvSpPr>
          <p:cNvPr id="10" name="Text Placeholder 9"/>
          <p:cNvSpPr>
            <a:spLocks noGrp="1"/>
          </p:cNvSpPr>
          <p:nvPr>
            <p:ph type="body" sz="quarter" idx="14" hasCustomPrompt="1"/>
          </p:nvPr>
        </p:nvSpPr>
        <p:spPr>
          <a:xfrm>
            <a:off x="3318825" y="6267279"/>
            <a:ext cx="4978238" cy="1268053"/>
          </a:xfrm>
        </p:spPr>
        <p:txBody>
          <a:bodyPr anchor="b"/>
          <a:lstStyle>
            <a:lvl1pPr>
              <a:defRPr sz="2100">
                <a:solidFill>
                  <a:srgbClr val="599A83"/>
                </a:solidFill>
              </a:defRPr>
            </a:lvl1pPr>
          </a:lstStyle>
          <a:p>
            <a:pPr lvl="0"/>
            <a:r>
              <a:rPr lang="en-CA" dirty="0"/>
              <a:t>An optional annotation or extra information text box</a:t>
            </a:r>
            <a:endParaRPr lang="en-US" dirty="0"/>
          </a:p>
        </p:txBody>
      </p:sp>
      <p:sp>
        <p:nvSpPr>
          <p:cNvPr id="11" name="Picture Placeholder 4"/>
          <p:cNvSpPr>
            <a:spLocks noGrp="1"/>
          </p:cNvSpPr>
          <p:nvPr>
            <p:ph type="pic" sz="quarter" idx="16" hasCustomPrompt="1"/>
          </p:nvPr>
        </p:nvSpPr>
        <p:spPr>
          <a:xfrm>
            <a:off x="9346896" y="853030"/>
            <a:ext cx="6910691" cy="6682303"/>
          </a:xfrm>
        </p:spPr>
        <p:txBody>
          <a:bodyPr/>
          <a:lstStyle>
            <a:lvl1pPr>
              <a:defRPr baseline="0"/>
            </a:lvl1pPr>
          </a:lstStyle>
          <a:p>
            <a:r>
              <a:rPr lang="en-US" dirty="0"/>
              <a:t>Click on this icon to insert a photo.</a:t>
            </a:r>
          </a:p>
        </p:txBody>
      </p:sp>
      <p:sp>
        <p:nvSpPr>
          <p:cNvPr id="13" name="Text Placeholder 8"/>
          <p:cNvSpPr>
            <a:spLocks noGrp="1"/>
          </p:cNvSpPr>
          <p:nvPr>
            <p:ph type="body" sz="quarter" idx="17" hasCustomPrompt="1"/>
          </p:nvPr>
        </p:nvSpPr>
        <p:spPr>
          <a:xfrm>
            <a:off x="9346896" y="5489054"/>
            <a:ext cx="5029037" cy="778226"/>
          </a:xfrm>
          <a:solidFill>
            <a:srgbClr val="43B02A"/>
          </a:solidFill>
          <a:ln>
            <a:noFill/>
          </a:ln>
        </p:spPr>
        <p:txBody>
          <a:bodyPr wrap="square" lIns="252000" tIns="252000" rIns="252000" bIns="252000" anchor="ctr">
            <a:spAutoFit/>
          </a:bodyPr>
          <a:lstStyle>
            <a:lvl1pPr>
              <a:lnSpc>
                <a:spcPct val="80000"/>
              </a:lnSpc>
              <a:defRPr sz="2100" b="1" baseline="0">
                <a:ln>
                  <a:noFill/>
                </a:ln>
                <a:solidFill>
                  <a:schemeClr val="bg1"/>
                </a:solidFill>
                <a:effectLst/>
              </a:defRPr>
            </a:lvl1pPr>
          </a:lstStyle>
          <a:p>
            <a:pPr lvl="0"/>
            <a:r>
              <a:rPr lang="en-CA" dirty="0"/>
              <a:t>Optional short caption here</a:t>
            </a:r>
            <a:endParaRPr lang="en-US" dirty="0"/>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6" name="Picture 15"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7"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56334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Aligned Image with Text + Title">
    <p:bg>
      <p:bgPr>
        <a:solidFill>
          <a:schemeClr val="bg1"/>
        </a:solidFill>
        <a:effectLst/>
      </p:bgPr>
    </p:bg>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7992382" y="2404534"/>
            <a:ext cx="7484181"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2" name="Title 1"/>
          <p:cNvSpPr>
            <a:spLocks noGrp="1"/>
          </p:cNvSpPr>
          <p:nvPr>
            <p:ph type="title" hasCustomPrompt="1"/>
          </p:nvPr>
        </p:nvSpPr>
        <p:spPr>
          <a:xfrm>
            <a:off x="7992381" y="768365"/>
            <a:ext cx="7484182" cy="1335973"/>
          </a:xfrm>
        </p:spPr>
        <p:txBody>
          <a:bodyPr anchor="t">
            <a:noAutofit/>
          </a:bodyPr>
          <a:lstStyle>
            <a:lvl1pPr>
              <a:defRPr sz="4800" b="1" baseline="0">
                <a:solidFill>
                  <a:srgbClr val="00673E"/>
                </a:solidFill>
              </a:defRPr>
            </a:lvl1pPr>
          </a:lstStyle>
          <a:p>
            <a:r>
              <a:rPr lang="en-CA" dirty="0"/>
              <a:t>A slide with a left-aligned image</a:t>
            </a:r>
            <a:endParaRPr lang="en-US" dirty="0"/>
          </a:p>
        </p:txBody>
      </p:sp>
      <p:sp>
        <p:nvSpPr>
          <p:cNvPr id="10" name="Text Placeholder 9"/>
          <p:cNvSpPr>
            <a:spLocks noGrp="1"/>
          </p:cNvSpPr>
          <p:nvPr>
            <p:ph type="body" sz="quarter" idx="14" hasCustomPrompt="1"/>
          </p:nvPr>
        </p:nvSpPr>
        <p:spPr>
          <a:xfrm>
            <a:off x="7992381" y="6267279"/>
            <a:ext cx="4978238" cy="1268053"/>
          </a:xfrm>
        </p:spPr>
        <p:txBody>
          <a:bodyPr anchor="b"/>
          <a:lstStyle>
            <a:lvl1pPr>
              <a:defRPr sz="2100">
                <a:solidFill>
                  <a:srgbClr val="599A83"/>
                </a:solidFill>
              </a:defRPr>
            </a:lvl1pPr>
          </a:lstStyle>
          <a:p>
            <a:pPr lvl="0"/>
            <a:r>
              <a:rPr lang="en-CA" dirty="0"/>
              <a:t>An optional annotation or extra information text box</a:t>
            </a:r>
            <a:endParaRPr lang="en-US" dirty="0"/>
          </a:p>
        </p:txBody>
      </p:sp>
      <p:sp>
        <p:nvSpPr>
          <p:cNvPr id="14" name="Picture Placeholder 4"/>
          <p:cNvSpPr>
            <a:spLocks noGrp="1"/>
          </p:cNvSpPr>
          <p:nvPr>
            <p:ph type="pic" sz="quarter" idx="16" hasCustomPrompt="1"/>
          </p:nvPr>
        </p:nvSpPr>
        <p:spPr>
          <a:xfrm>
            <a:off x="0" y="853030"/>
            <a:ext cx="6910691" cy="6682303"/>
          </a:xfrm>
        </p:spPr>
        <p:txBody>
          <a:bodyPr/>
          <a:lstStyle>
            <a:lvl1pPr>
              <a:defRPr baseline="0"/>
            </a:lvl1pPr>
          </a:lstStyle>
          <a:p>
            <a:r>
              <a:rPr lang="en-US" dirty="0"/>
              <a:t>Click on this icon to insert a photo.</a:t>
            </a:r>
          </a:p>
        </p:txBody>
      </p:sp>
      <p:sp>
        <p:nvSpPr>
          <p:cNvPr id="15" name="Text Placeholder 8"/>
          <p:cNvSpPr>
            <a:spLocks noGrp="1"/>
          </p:cNvSpPr>
          <p:nvPr>
            <p:ph type="body" sz="quarter" idx="17" hasCustomPrompt="1"/>
          </p:nvPr>
        </p:nvSpPr>
        <p:spPr>
          <a:xfrm>
            <a:off x="0" y="5489054"/>
            <a:ext cx="5029037" cy="778226"/>
          </a:xfrm>
          <a:solidFill>
            <a:srgbClr val="43B02A"/>
          </a:solidFill>
          <a:ln>
            <a:noFill/>
          </a:ln>
        </p:spPr>
        <p:txBody>
          <a:bodyPr wrap="square" lIns="252000" tIns="252000" rIns="252000" bIns="252000" anchor="ctr">
            <a:spAutoFit/>
          </a:bodyPr>
          <a:lstStyle>
            <a:lvl1pPr>
              <a:lnSpc>
                <a:spcPct val="80000"/>
              </a:lnSpc>
              <a:defRPr sz="2100" b="1" baseline="0">
                <a:ln>
                  <a:noFill/>
                </a:ln>
                <a:solidFill>
                  <a:schemeClr val="bg1"/>
                </a:solidFill>
                <a:effectLst/>
              </a:defRPr>
            </a:lvl1pPr>
          </a:lstStyle>
          <a:p>
            <a:pPr lvl="0"/>
            <a:r>
              <a:rPr lang="en-CA" dirty="0"/>
              <a:t>Optional short caption here</a:t>
            </a:r>
            <a:endParaRPr lang="en-US" dirty="0"/>
          </a:p>
        </p:txBody>
      </p:sp>
      <p:pic>
        <p:nvPicPr>
          <p:cNvPr id="16" name="Picture 15"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42185459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Frame Photo">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86" y="0"/>
            <a:ext cx="16256402" cy="9144000"/>
          </a:xfrm>
        </p:spPr>
        <p:txBody>
          <a:bodyPr/>
          <a:lstStyle>
            <a:lvl1pPr marL="0" indent="0">
              <a:buNone/>
              <a:defRPr sz="4000" baseline="0"/>
            </a:lvl1pPr>
            <a:lvl2pPr marL="781583" indent="0">
              <a:buNone/>
              <a:defRPr sz="4800"/>
            </a:lvl2pPr>
            <a:lvl3pPr marL="1563167" indent="0">
              <a:buNone/>
              <a:defRPr sz="4100"/>
            </a:lvl3pPr>
            <a:lvl4pPr marL="2344750" indent="0">
              <a:buNone/>
              <a:defRPr sz="3400"/>
            </a:lvl4pPr>
            <a:lvl5pPr marL="3126334" indent="0">
              <a:buNone/>
              <a:defRPr sz="3400"/>
            </a:lvl5pPr>
            <a:lvl6pPr marL="3907917" indent="0">
              <a:buNone/>
              <a:defRPr sz="3400"/>
            </a:lvl6pPr>
            <a:lvl7pPr marL="4689500" indent="0">
              <a:buNone/>
              <a:defRPr sz="3400"/>
            </a:lvl7pPr>
            <a:lvl8pPr marL="5471084" indent="0">
              <a:buNone/>
              <a:defRPr sz="3400"/>
            </a:lvl8pPr>
            <a:lvl9pPr marL="6252667" indent="0">
              <a:buNone/>
              <a:defRPr sz="3400"/>
            </a:lvl9pPr>
          </a:lstStyle>
          <a:p>
            <a:r>
              <a:rPr lang="en-US" dirty="0"/>
              <a:t>Click on this icon to insert a photo.</a:t>
            </a:r>
          </a:p>
        </p:txBody>
      </p:sp>
      <p:sp>
        <p:nvSpPr>
          <p:cNvPr id="8" name="Text Placeholder 8"/>
          <p:cNvSpPr>
            <a:spLocks noGrp="1"/>
          </p:cNvSpPr>
          <p:nvPr>
            <p:ph type="body" sz="quarter" idx="16" hasCustomPrompt="1"/>
          </p:nvPr>
        </p:nvSpPr>
        <p:spPr>
          <a:xfrm>
            <a:off x="1" y="6313857"/>
            <a:ext cx="7958408" cy="759384"/>
          </a:xfrm>
          <a:solidFill>
            <a:srgbClr val="43B02A"/>
          </a:solidFill>
          <a:ln>
            <a:noFill/>
          </a:ln>
        </p:spPr>
        <p:txBody>
          <a:bodyPr wrap="square" lIns="252000" tIns="180000" rIns="252000" bIns="252000" anchor="ctr">
            <a:spAutoFit/>
          </a:bodyPr>
          <a:lstStyle>
            <a:lvl1pPr>
              <a:lnSpc>
                <a:spcPct val="100000"/>
              </a:lnSpc>
              <a:defRPr sz="2100" b="1" baseline="0">
                <a:ln>
                  <a:noFill/>
                </a:ln>
                <a:solidFill>
                  <a:schemeClr val="bg1"/>
                </a:solidFill>
                <a:effectLst/>
              </a:defRPr>
            </a:lvl1pPr>
          </a:lstStyle>
          <a:p>
            <a:pPr lvl="0"/>
            <a:r>
              <a:rPr lang="en-CA" dirty="0"/>
              <a:t>Optional short caption here</a:t>
            </a:r>
            <a:endParaRPr lang="en-US" dirty="0"/>
          </a:p>
        </p:txBody>
      </p:sp>
    </p:spTree>
    <p:extLst>
      <p:ext uri="{BB962C8B-B14F-4D97-AF65-F5344CB8AC3E}">
        <p14:creationId xmlns:p14="http://schemas.microsoft.com/office/powerpoint/2010/main" val="1757585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Author">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3335758" y="2404534"/>
            <a:ext cx="4633424" cy="4303580"/>
          </a:xfrm>
        </p:spPr>
        <p:txBody>
          <a:bodyPr/>
          <a:lstStyle/>
          <a:p>
            <a:r>
              <a:rPr lang="en-US" dirty="0"/>
              <a:t>Author Photo</a:t>
            </a:r>
          </a:p>
        </p:txBody>
      </p:sp>
      <p:sp>
        <p:nvSpPr>
          <p:cNvPr id="11" name="Text Placeholder 10"/>
          <p:cNvSpPr>
            <a:spLocks noGrp="1"/>
          </p:cNvSpPr>
          <p:nvPr>
            <p:ph type="body" sz="quarter" idx="17" hasCustomPrompt="1"/>
          </p:nvPr>
        </p:nvSpPr>
        <p:spPr>
          <a:xfrm>
            <a:off x="8297063" y="3115733"/>
            <a:ext cx="4673448" cy="2881182"/>
          </a:xfrm>
        </p:spPr>
        <p:txBody>
          <a:bodyPr anchor="ctr"/>
          <a:lstStyle/>
          <a:p>
            <a:pPr lvl="0"/>
            <a:r>
              <a:rPr lang="en-CA" dirty="0"/>
              <a:t>Author description</a:t>
            </a:r>
          </a:p>
        </p:txBody>
      </p:sp>
      <p:sp>
        <p:nvSpPr>
          <p:cNvPr id="8" name="Title 1"/>
          <p:cNvSpPr>
            <a:spLocks noGrp="1"/>
          </p:cNvSpPr>
          <p:nvPr>
            <p:ph type="title" hasCustomPrompt="1"/>
          </p:nvPr>
        </p:nvSpPr>
        <p:spPr>
          <a:xfrm>
            <a:off x="812881" y="768365"/>
            <a:ext cx="9475914" cy="1335973"/>
          </a:xfrm>
        </p:spPr>
        <p:txBody>
          <a:bodyPr anchor="t">
            <a:noAutofit/>
          </a:bodyPr>
          <a:lstStyle>
            <a:lvl1pPr>
              <a:defRPr sz="4800" b="1" baseline="0">
                <a:solidFill>
                  <a:schemeClr val="tx2"/>
                </a:solidFill>
              </a:defRPr>
            </a:lvl1pPr>
          </a:lstStyle>
          <a:p>
            <a:r>
              <a:rPr lang="en-CA" dirty="0"/>
              <a:t>About the Author (1 author)</a:t>
            </a:r>
            <a:endParaRPr lang="en-US" dirty="0"/>
          </a:p>
        </p:txBody>
      </p:sp>
      <p:sp>
        <p:nvSpPr>
          <p:cNvPr id="7" name="Text Placeholder 6"/>
          <p:cNvSpPr>
            <a:spLocks noGrp="1"/>
          </p:cNvSpPr>
          <p:nvPr>
            <p:ph type="body" sz="quarter" idx="18" hasCustomPrompt="1"/>
          </p:nvPr>
        </p:nvSpPr>
        <p:spPr>
          <a:xfrm>
            <a:off x="8296275" y="2405062"/>
            <a:ext cx="4673600" cy="710671"/>
          </a:xfrm>
        </p:spPr>
        <p:txBody>
          <a:bodyPr/>
          <a:lstStyle>
            <a:lvl1pPr>
              <a:defRPr b="1">
                <a:solidFill>
                  <a:srgbClr val="599A83"/>
                </a:solidFill>
              </a:defRPr>
            </a:lvl1pPr>
          </a:lstStyle>
          <a:p>
            <a:pPr lvl="0"/>
            <a:r>
              <a:rPr lang="en-CA" dirty="0"/>
              <a:t>Author Name</a:t>
            </a:r>
          </a:p>
        </p:txBody>
      </p:sp>
      <p:sp>
        <p:nvSpPr>
          <p:cNvPr id="13" name="Text Placeholder 12"/>
          <p:cNvSpPr>
            <a:spLocks noGrp="1"/>
          </p:cNvSpPr>
          <p:nvPr>
            <p:ph type="body" sz="quarter" idx="19" hasCustomPrompt="1"/>
          </p:nvPr>
        </p:nvSpPr>
        <p:spPr>
          <a:xfrm>
            <a:off x="8296275" y="5997575"/>
            <a:ext cx="4673600" cy="710539"/>
          </a:xfrm>
        </p:spPr>
        <p:txBody>
          <a:bodyPr anchor="b"/>
          <a:lstStyle>
            <a:lvl1pPr>
              <a:defRPr sz="2100"/>
            </a:lvl1pPr>
          </a:lstStyle>
          <a:p>
            <a:pPr lvl="0"/>
            <a:r>
              <a:rPr lang="en-CA" dirty="0"/>
              <a:t>Author email</a:t>
            </a:r>
          </a:p>
        </p:txBody>
      </p:sp>
    </p:spTree>
    <p:extLst>
      <p:ext uri="{BB962C8B-B14F-4D97-AF65-F5344CB8AC3E}">
        <p14:creationId xmlns:p14="http://schemas.microsoft.com/office/powerpoint/2010/main" val="1698127079"/>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hotos">
    <p:bg>
      <p:bgPr>
        <a:solidFill>
          <a:schemeClr val="bg1"/>
        </a:solidFill>
        <a:effectLst/>
      </p:bgPr>
    </p:bg>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4" name="Picture Placeholder 3"/>
          <p:cNvSpPr>
            <a:spLocks noGrp="1"/>
          </p:cNvSpPr>
          <p:nvPr>
            <p:ph type="pic" sz="quarter" idx="10" hasCustomPrompt="1"/>
          </p:nvPr>
        </p:nvSpPr>
        <p:spPr>
          <a:xfrm>
            <a:off x="8332918" y="829734"/>
            <a:ext cx="7111897" cy="6696000"/>
          </a:xfrm>
        </p:spPr>
        <p:txBody>
          <a:bodyPr/>
          <a:lstStyle/>
          <a:p>
            <a:r>
              <a:rPr lang="en-US" dirty="0"/>
              <a:t>Click on this icon to insert a photo.</a:t>
            </a:r>
          </a:p>
        </p:txBody>
      </p:sp>
      <p:sp>
        <p:nvSpPr>
          <p:cNvPr id="6" name="Picture Placeholder 5"/>
          <p:cNvSpPr>
            <a:spLocks noGrp="1"/>
          </p:cNvSpPr>
          <p:nvPr>
            <p:ph type="pic" sz="quarter" idx="11" hasCustomPrompt="1"/>
          </p:nvPr>
        </p:nvSpPr>
        <p:spPr>
          <a:xfrm>
            <a:off x="829707" y="829734"/>
            <a:ext cx="7145633" cy="6696000"/>
          </a:xfrm>
        </p:spPr>
        <p:txBody>
          <a:bodyPr/>
          <a:lstStyle/>
          <a:p>
            <a:r>
              <a:rPr lang="en-US" dirty="0"/>
              <a:t>Click on this icon to insert a photo.</a:t>
            </a:r>
          </a:p>
        </p:txBody>
      </p:sp>
      <p:sp>
        <p:nvSpPr>
          <p:cNvPr id="9" name="Text Placeholder 8"/>
          <p:cNvSpPr>
            <a:spLocks noGrp="1"/>
          </p:cNvSpPr>
          <p:nvPr>
            <p:ph type="body" sz="quarter" idx="16" hasCustomPrompt="1"/>
          </p:nvPr>
        </p:nvSpPr>
        <p:spPr>
          <a:xfrm>
            <a:off x="829707" y="5498998"/>
            <a:ext cx="4673447" cy="778226"/>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dirty="0"/>
              <a:t>Optional short caption here</a:t>
            </a:r>
            <a:endParaRPr lang="en-US" dirty="0"/>
          </a:p>
        </p:txBody>
      </p:sp>
      <p:sp>
        <p:nvSpPr>
          <p:cNvPr id="11" name="Text Placeholder 8"/>
          <p:cNvSpPr>
            <a:spLocks noGrp="1"/>
          </p:cNvSpPr>
          <p:nvPr>
            <p:ph type="body" sz="quarter" idx="18" hasCustomPrompt="1"/>
          </p:nvPr>
        </p:nvSpPr>
        <p:spPr>
          <a:xfrm>
            <a:off x="8332919" y="5498998"/>
            <a:ext cx="4654526" cy="778226"/>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dirty="0"/>
              <a:t>Optional short caption here</a:t>
            </a:r>
            <a:endParaRPr lang="en-US" dirty="0"/>
          </a:p>
        </p:txBody>
      </p:sp>
      <p:pic>
        <p:nvPicPr>
          <p:cNvPr id="16" name="Picture 15"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07726275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with Description">
    <p:bg>
      <p:bgPr>
        <a:solidFill>
          <a:schemeClr val="bg1"/>
        </a:solidFill>
        <a:effectLst/>
      </p:bgPr>
    </p:bg>
    <p:spTree>
      <p:nvGrpSpPr>
        <p:cNvPr id="1" name=""/>
        <p:cNvGrpSpPr/>
        <p:nvPr/>
      </p:nvGrpSpPr>
      <p:grpSpPr>
        <a:xfrm>
          <a:off x="0" y="0"/>
          <a:ext cx="0" cy="0"/>
          <a:chOff x="0" y="0"/>
          <a:chExt cx="0" cy="0"/>
        </a:xfrm>
      </p:grpSpPr>
      <p:pic>
        <p:nvPicPr>
          <p:cNvPr id="11" name="Picture 10"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5194193"/>
            <a:ext cx="16257588" cy="1739093"/>
          </a:xfrm>
          <a:prstGeom prst="rect">
            <a:avLst/>
          </a:prstGeom>
        </p:spPr>
      </p:pic>
      <p:sp>
        <p:nvSpPr>
          <p:cNvPr id="12" name="Picture Placeholder 5"/>
          <p:cNvSpPr>
            <a:spLocks noGrp="1"/>
          </p:cNvSpPr>
          <p:nvPr>
            <p:ph type="pic" sz="quarter" idx="11" hasCustomPrompt="1"/>
          </p:nvPr>
        </p:nvSpPr>
        <p:spPr>
          <a:xfrm>
            <a:off x="829707" y="829734"/>
            <a:ext cx="11598955" cy="6696000"/>
          </a:xfrm>
        </p:spPr>
        <p:txBody>
          <a:bodyPr/>
          <a:lstStyle>
            <a:lvl1pPr>
              <a:defRPr baseline="0"/>
            </a:lvl1pPr>
          </a:lstStyle>
          <a:p>
            <a:r>
              <a:rPr lang="en-US" dirty="0"/>
              <a:t>Click on this icon to insert a photo.</a:t>
            </a:r>
          </a:p>
        </p:txBody>
      </p:sp>
      <p:sp>
        <p:nvSpPr>
          <p:cNvPr id="13" name="Text Placeholder 8"/>
          <p:cNvSpPr>
            <a:spLocks noGrp="1"/>
          </p:cNvSpPr>
          <p:nvPr>
            <p:ph type="body" sz="quarter" idx="16" hasCustomPrompt="1"/>
          </p:nvPr>
        </p:nvSpPr>
        <p:spPr>
          <a:xfrm>
            <a:off x="829707" y="5498998"/>
            <a:ext cx="4673447" cy="778226"/>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dirty="0"/>
              <a:t>Optional short caption here</a:t>
            </a:r>
            <a:endParaRPr lang="en-US" dirty="0"/>
          </a:p>
        </p:txBody>
      </p:sp>
      <p:sp>
        <p:nvSpPr>
          <p:cNvPr id="14"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9" name="Picture 18"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0" name="Picture 19"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1"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80722002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phic + Title and Description">
    <p:bg>
      <p:bgPr>
        <a:solidFill>
          <a:schemeClr val="bg1"/>
        </a:solidFill>
        <a:effectLst/>
      </p:bgPr>
    </p:bg>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5194193"/>
            <a:ext cx="16257588" cy="1739093"/>
          </a:xfrm>
          <a:prstGeom prst="rect">
            <a:avLst/>
          </a:prstGeom>
        </p:spPr>
      </p:pic>
      <p:sp>
        <p:nvSpPr>
          <p:cNvPr id="13" name="Picture Placeholder 5"/>
          <p:cNvSpPr>
            <a:spLocks noGrp="1"/>
          </p:cNvSpPr>
          <p:nvPr>
            <p:ph type="pic" sz="quarter" idx="11" hasCustomPrompt="1"/>
          </p:nvPr>
        </p:nvSpPr>
        <p:spPr>
          <a:xfrm>
            <a:off x="829708" y="2404534"/>
            <a:ext cx="9459088" cy="5121200"/>
          </a:xfrm>
        </p:spPr>
        <p:txBody>
          <a:bodyPr/>
          <a:lstStyle/>
          <a:p>
            <a:r>
              <a:rPr lang="en-US" dirty="0"/>
              <a:t>Click on this icon to insert a graphic.</a:t>
            </a:r>
          </a:p>
        </p:txBody>
      </p:sp>
      <p:sp>
        <p:nvSpPr>
          <p:cNvPr id="20"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graphic slide with a title and optional annotation</a:t>
            </a:r>
            <a:endParaRPr lang="en-US" dirty="0"/>
          </a:p>
        </p:txBody>
      </p:sp>
      <p:sp>
        <p:nvSpPr>
          <p:cNvPr id="23"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24" name="Picture 23"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5" name="Picture 24"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5561307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r Chart">
    <p:bg>
      <p:bgRef idx="1001">
        <a:schemeClr val="bg1"/>
      </p:bgRef>
    </p:bg>
    <p:spTree>
      <p:nvGrpSpPr>
        <p:cNvPr id="1" name=""/>
        <p:cNvGrpSpPr/>
        <p:nvPr/>
      </p:nvGrpSpPr>
      <p:grpSpPr>
        <a:xfrm>
          <a:off x="0" y="0"/>
          <a:ext cx="0" cy="0"/>
          <a:chOff x="0" y="0"/>
          <a:chExt cx="0" cy="0"/>
        </a:xfrm>
      </p:grpSpPr>
      <p:pic>
        <p:nvPicPr>
          <p:cNvPr id="5" name="Picture 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8" name="Picture 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3"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
        <p:nvSpPr>
          <p:cNvPr id="15"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chart or table slide with optional annotation</a:t>
            </a:r>
            <a:endParaRPr lang="en-US" dirty="0"/>
          </a:p>
        </p:txBody>
      </p:sp>
      <p:sp>
        <p:nvSpPr>
          <p:cNvPr id="17" name="Table Placeholder 3"/>
          <p:cNvSpPr>
            <a:spLocks noGrp="1"/>
          </p:cNvSpPr>
          <p:nvPr>
            <p:ph type="tbl" sz="quarter" idx="20" hasCustomPrompt="1"/>
          </p:nvPr>
        </p:nvSpPr>
        <p:spPr>
          <a:xfrm>
            <a:off x="812800" y="2405063"/>
            <a:ext cx="9475788" cy="5121275"/>
          </a:xfrm>
        </p:spPr>
        <p:txBody>
          <a:bodyPr/>
          <a:lstStyle>
            <a:lvl1pPr>
              <a:defRPr baseline="0"/>
            </a:lvl1pPr>
          </a:lstStyle>
          <a:p>
            <a:r>
              <a:rPr lang="en-US" dirty="0"/>
              <a:t>Click on the icon to insert a table or chart.</a:t>
            </a:r>
          </a:p>
        </p:txBody>
      </p:sp>
      <p:sp>
        <p:nvSpPr>
          <p:cNvPr id="18"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spTree>
    <p:extLst>
      <p:ext uri="{BB962C8B-B14F-4D97-AF65-F5344CB8AC3E}">
        <p14:creationId xmlns:p14="http://schemas.microsoft.com/office/powerpoint/2010/main" val="1498023446"/>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tro Slide">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948421" y="3117806"/>
            <a:ext cx="10360746" cy="2612172"/>
          </a:xfrm>
        </p:spPr>
        <p:txBody>
          <a:bodyPr lIns="0" tIns="0" rIns="0" bIns="0" anchor="ctr">
            <a:noAutofit/>
          </a:bodyPr>
          <a:lstStyle>
            <a:lvl1pPr marL="0" indent="0" algn="ctr">
              <a:buNone/>
              <a:defRPr sz="4800" baseline="0">
                <a:solidFill>
                  <a:schemeClr val="accent5"/>
                </a:solidFill>
              </a:defRPr>
            </a:lvl1pPr>
            <a:lvl2pPr marL="781583" indent="0" algn="ctr">
              <a:buNone/>
              <a:defRPr>
                <a:solidFill>
                  <a:schemeClr val="tx1">
                    <a:tint val="75000"/>
                  </a:schemeClr>
                </a:solidFill>
              </a:defRPr>
            </a:lvl2pPr>
            <a:lvl3pPr marL="1563167" indent="0" algn="ctr">
              <a:buNone/>
              <a:defRPr>
                <a:solidFill>
                  <a:schemeClr val="tx1">
                    <a:tint val="75000"/>
                  </a:schemeClr>
                </a:solidFill>
              </a:defRPr>
            </a:lvl3pPr>
            <a:lvl4pPr marL="2344750" indent="0" algn="ctr">
              <a:buNone/>
              <a:defRPr>
                <a:solidFill>
                  <a:schemeClr val="tx1">
                    <a:tint val="75000"/>
                  </a:schemeClr>
                </a:solidFill>
              </a:defRPr>
            </a:lvl4pPr>
            <a:lvl5pPr marL="3126334" indent="0" algn="ctr">
              <a:buNone/>
              <a:defRPr>
                <a:solidFill>
                  <a:schemeClr val="tx1">
                    <a:tint val="75000"/>
                  </a:schemeClr>
                </a:solidFill>
              </a:defRPr>
            </a:lvl5pPr>
            <a:lvl6pPr marL="3907917" indent="0" algn="ctr">
              <a:buNone/>
              <a:defRPr>
                <a:solidFill>
                  <a:schemeClr val="tx1">
                    <a:tint val="75000"/>
                  </a:schemeClr>
                </a:solidFill>
              </a:defRPr>
            </a:lvl6pPr>
            <a:lvl7pPr marL="4689500" indent="0" algn="ctr">
              <a:buNone/>
              <a:defRPr>
                <a:solidFill>
                  <a:schemeClr val="tx1">
                    <a:tint val="75000"/>
                  </a:schemeClr>
                </a:solidFill>
              </a:defRPr>
            </a:lvl7pPr>
            <a:lvl8pPr marL="5471084" indent="0" algn="ctr">
              <a:buNone/>
              <a:defRPr>
                <a:solidFill>
                  <a:schemeClr val="tx1">
                    <a:tint val="75000"/>
                  </a:schemeClr>
                </a:solidFill>
              </a:defRPr>
            </a:lvl8pPr>
            <a:lvl9pPr marL="6252667" indent="0" algn="ctr">
              <a:buNone/>
              <a:defRPr>
                <a:solidFill>
                  <a:schemeClr val="tx1">
                    <a:tint val="75000"/>
                  </a:schemeClr>
                </a:solidFill>
              </a:defRPr>
            </a:lvl9pPr>
          </a:lstStyle>
          <a:p>
            <a:r>
              <a:rPr lang="en-CA" dirty="0"/>
              <a:t>Questions? Put your contact prompt message and your email here.</a:t>
            </a:r>
            <a:endParaRPr lang="en-US" dirty="0"/>
          </a:p>
        </p:txBody>
      </p:sp>
      <p:sp>
        <p:nvSpPr>
          <p:cNvPr id="2" name="Title 1"/>
          <p:cNvSpPr>
            <a:spLocks noGrp="1"/>
          </p:cNvSpPr>
          <p:nvPr>
            <p:ph type="ctrTitle" hasCustomPrompt="1"/>
          </p:nvPr>
        </p:nvSpPr>
        <p:spPr>
          <a:xfrm>
            <a:off x="3320943" y="2082794"/>
            <a:ext cx="9615704" cy="1018079"/>
          </a:xfrm>
        </p:spPr>
        <p:txBody>
          <a:bodyPr anchor="b"/>
          <a:lstStyle>
            <a:lvl1pPr algn="ctr">
              <a:defRPr baseline="0">
                <a:solidFill>
                  <a:srgbClr val="00673E"/>
                </a:solidFill>
              </a:defRPr>
            </a:lvl1pPr>
          </a:lstStyle>
          <a:p>
            <a:r>
              <a:rPr lang="en-CA" dirty="0"/>
              <a:t>Thank you message</a:t>
            </a:r>
            <a:endParaRPr lang="en-US" dirty="0"/>
          </a:p>
        </p:txBody>
      </p:sp>
      <p:sp>
        <p:nvSpPr>
          <p:cNvPr id="5" name="Text Placeholder 4"/>
          <p:cNvSpPr>
            <a:spLocks noGrp="1"/>
          </p:cNvSpPr>
          <p:nvPr>
            <p:ph type="body" sz="quarter" idx="10" hasCustomPrompt="1"/>
          </p:nvPr>
        </p:nvSpPr>
        <p:spPr>
          <a:xfrm>
            <a:off x="3320941" y="6017839"/>
            <a:ext cx="9615706" cy="462413"/>
          </a:xfrm>
        </p:spPr>
        <p:txBody>
          <a:bodyPr anchor="t"/>
          <a:lstStyle>
            <a:lvl1pPr algn="ctr">
              <a:defRPr>
                <a:solidFill>
                  <a:schemeClr val="accent2"/>
                </a:solidFill>
              </a:defRPr>
            </a:lvl1pPr>
          </a:lstStyle>
          <a:p>
            <a:pPr lvl="0"/>
            <a:r>
              <a:rPr lang="en-CA" dirty="0" err="1"/>
              <a:t>www.algonquincollege.com</a:t>
            </a:r>
            <a:r>
              <a:rPr lang="en-CA" dirty="0"/>
              <a:t>/</a:t>
            </a:r>
            <a:r>
              <a:rPr lang="en-CA" dirty="0" err="1"/>
              <a:t>relevantURL</a:t>
            </a:r>
            <a:endParaRPr lang="en-US" dirty="0"/>
          </a:p>
        </p:txBody>
      </p:sp>
      <p:pic>
        <p:nvPicPr>
          <p:cNvPr id="13" name="Picture 12" descr="ac-icon-green.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7683" y="828547"/>
            <a:ext cx="635142" cy="467999"/>
          </a:xfrm>
          <a:prstGeom prst="rect">
            <a:avLst/>
          </a:prstGeom>
        </p:spPr>
      </p:pic>
      <p:pic>
        <p:nvPicPr>
          <p:cNvPr id="14" name="Picture 13" descr="curtain-100.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7365826"/>
            <a:ext cx="16257588" cy="1778174"/>
          </a:xfrm>
          <a:prstGeom prst="rect">
            <a:avLst/>
          </a:prstGeom>
        </p:spPr>
      </p:pic>
    </p:spTree>
    <p:extLst>
      <p:ext uri="{BB962C8B-B14F-4D97-AF65-F5344CB8AC3E}">
        <p14:creationId xmlns:p14="http://schemas.microsoft.com/office/powerpoint/2010/main" val="5265083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3604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54203" y="337539"/>
            <a:ext cx="14149182" cy="1424515"/>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0B501D18-93EC-4D08-9C92-419904306A89}" type="datetimeFigureOut">
              <a:rPr lang="en-CA" smtClean="0"/>
              <a:t>25-01-06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4B07D99-D461-4C49-83BD-86150019FCEC}" type="slidenum">
              <a:rPr lang="en-CA" smtClean="0"/>
              <a:t>‹#›</a:t>
            </a:fld>
            <a:endParaRPr lang="en-CA"/>
          </a:p>
        </p:txBody>
      </p:sp>
    </p:spTree>
    <p:extLst>
      <p:ext uri="{BB962C8B-B14F-4D97-AF65-F5344CB8AC3E}">
        <p14:creationId xmlns:p14="http://schemas.microsoft.com/office/powerpoint/2010/main" val="305635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Authors">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829814" y="2405062"/>
            <a:ext cx="2167288" cy="2013003"/>
          </a:xfrm>
        </p:spPr>
        <p:txBody>
          <a:bodyPr/>
          <a:lstStyle/>
          <a:p>
            <a:r>
              <a:rPr lang="en-US" dirty="0"/>
              <a:t>Author Photo</a:t>
            </a:r>
          </a:p>
        </p:txBody>
      </p:sp>
      <p:sp>
        <p:nvSpPr>
          <p:cNvPr id="11" name="Text Placeholder 10"/>
          <p:cNvSpPr>
            <a:spLocks noGrp="1"/>
          </p:cNvSpPr>
          <p:nvPr>
            <p:ph type="body" sz="quarter" idx="17" hasCustomPrompt="1"/>
          </p:nvPr>
        </p:nvSpPr>
        <p:spPr>
          <a:xfrm>
            <a:off x="3318933" y="3115733"/>
            <a:ext cx="4673448" cy="2387600"/>
          </a:xfrm>
        </p:spPr>
        <p:txBody>
          <a:bodyPr anchor="t"/>
          <a:lstStyle/>
          <a:p>
            <a:pPr lvl="0"/>
            <a:r>
              <a:rPr lang="en-CA" dirty="0"/>
              <a:t>Author description</a:t>
            </a:r>
          </a:p>
        </p:txBody>
      </p:sp>
      <p:sp>
        <p:nvSpPr>
          <p:cNvPr id="8"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About the Author (2 authors)</a:t>
            </a:r>
            <a:endParaRPr lang="en-US" dirty="0"/>
          </a:p>
        </p:txBody>
      </p:sp>
      <p:sp>
        <p:nvSpPr>
          <p:cNvPr id="7" name="Text Placeholder 6"/>
          <p:cNvSpPr>
            <a:spLocks noGrp="1"/>
          </p:cNvSpPr>
          <p:nvPr>
            <p:ph type="body" sz="quarter" idx="18" hasCustomPrompt="1"/>
          </p:nvPr>
        </p:nvSpPr>
        <p:spPr>
          <a:xfrm>
            <a:off x="3318145" y="2405062"/>
            <a:ext cx="4673600" cy="710671"/>
          </a:xfrm>
        </p:spPr>
        <p:txBody>
          <a:bodyPr/>
          <a:lstStyle>
            <a:lvl1pPr>
              <a:defRPr b="1">
                <a:solidFill>
                  <a:srgbClr val="599A83"/>
                </a:solidFill>
              </a:defRPr>
            </a:lvl1pPr>
          </a:lstStyle>
          <a:p>
            <a:pPr lvl="0"/>
            <a:r>
              <a:rPr lang="en-CA" dirty="0"/>
              <a:t>Author 1 Name</a:t>
            </a:r>
          </a:p>
        </p:txBody>
      </p:sp>
      <p:sp>
        <p:nvSpPr>
          <p:cNvPr id="13" name="Text Placeholder 12"/>
          <p:cNvSpPr>
            <a:spLocks noGrp="1"/>
          </p:cNvSpPr>
          <p:nvPr>
            <p:ph type="body" sz="quarter" idx="19" hasCustomPrompt="1"/>
          </p:nvPr>
        </p:nvSpPr>
        <p:spPr>
          <a:xfrm>
            <a:off x="3318145" y="5503333"/>
            <a:ext cx="4673600" cy="710539"/>
          </a:xfrm>
        </p:spPr>
        <p:txBody>
          <a:bodyPr anchor="b"/>
          <a:lstStyle>
            <a:lvl1pPr>
              <a:defRPr sz="2100"/>
            </a:lvl1pPr>
          </a:lstStyle>
          <a:p>
            <a:pPr lvl="0"/>
            <a:r>
              <a:rPr lang="en-CA" dirty="0"/>
              <a:t>Author email</a:t>
            </a:r>
          </a:p>
        </p:txBody>
      </p:sp>
      <p:sp>
        <p:nvSpPr>
          <p:cNvPr id="9" name="Picture Placeholder 4"/>
          <p:cNvSpPr>
            <a:spLocks noGrp="1"/>
          </p:cNvSpPr>
          <p:nvPr>
            <p:ph type="pic" sz="quarter" idx="20" hasCustomPrompt="1"/>
          </p:nvPr>
        </p:nvSpPr>
        <p:spPr>
          <a:xfrm>
            <a:off x="8297171" y="2405062"/>
            <a:ext cx="2167288" cy="2013003"/>
          </a:xfrm>
        </p:spPr>
        <p:txBody>
          <a:bodyPr/>
          <a:lstStyle/>
          <a:p>
            <a:r>
              <a:rPr lang="en-US" dirty="0"/>
              <a:t>Author Photo</a:t>
            </a:r>
          </a:p>
        </p:txBody>
      </p:sp>
      <p:sp>
        <p:nvSpPr>
          <p:cNvPr id="10" name="Text Placeholder 10"/>
          <p:cNvSpPr>
            <a:spLocks noGrp="1"/>
          </p:cNvSpPr>
          <p:nvPr>
            <p:ph type="body" sz="quarter" idx="21" hasCustomPrompt="1"/>
          </p:nvPr>
        </p:nvSpPr>
        <p:spPr>
          <a:xfrm>
            <a:off x="10786290" y="3115733"/>
            <a:ext cx="4673448" cy="2387600"/>
          </a:xfrm>
        </p:spPr>
        <p:txBody>
          <a:bodyPr anchor="t"/>
          <a:lstStyle/>
          <a:p>
            <a:pPr lvl="0"/>
            <a:r>
              <a:rPr lang="en-CA" dirty="0"/>
              <a:t>Author description</a:t>
            </a:r>
          </a:p>
        </p:txBody>
      </p:sp>
      <p:sp>
        <p:nvSpPr>
          <p:cNvPr id="12" name="Text Placeholder 6"/>
          <p:cNvSpPr>
            <a:spLocks noGrp="1"/>
          </p:cNvSpPr>
          <p:nvPr>
            <p:ph type="body" sz="quarter" idx="22" hasCustomPrompt="1"/>
          </p:nvPr>
        </p:nvSpPr>
        <p:spPr>
          <a:xfrm>
            <a:off x="10785502" y="2405062"/>
            <a:ext cx="4673600" cy="710671"/>
          </a:xfrm>
        </p:spPr>
        <p:txBody>
          <a:bodyPr/>
          <a:lstStyle>
            <a:lvl1pPr>
              <a:defRPr b="1">
                <a:solidFill>
                  <a:srgbClr val="599A83"/>
                </a:solidFill>
              </a:defRPr>
            </a:lvl1pPr>
          </a:lstStyle>
          <a:p>
            <a:pPr lvl="0"/>
            <a:r>
              <a:rPr lang="en-CA" dirty="0"/>
              <a:t>Author 2 Name</a:t>
            </a:r>
          </a:p>
        </p:txBody>
      </p:sp>
      <p:sp>
        <p:nvSpPr>
          <p:cNvPr id="14" name="Text Placeholder 12"/>
          <p:cNvSpPr>
            <a:spLocks noGrp="1"/>
          </p:cNvSpPr>
          <p:nvPr>
            <p:ph type="body" sz="quarter" idx="23" hasCustomPrompt="1"/>
          </p:nvPr>
        </p:nvSpPr>
        <p:spPr>
          <a:xfrm>
            <a:off x="10785502" y="5503333"/>
            <a:ext cx="4673600" cy="710539"/>
          </a:xfrm>
        </p:spPr>
        <p:txBody>
          <a:bodyPr anchor="b"/>
          <a:lstStyle>
            <a:lvl1pPr>
              <a:defRPr sz="2100"/>
            </a:lvl1pPr>
          </a:lstStyle>
          <a:p>
            <a:pPr lvl="0"/>
            <a:r>
              <a:rPr lang="en-CA" dirty="0"/>
              <a:t>Author email</a:t>
            </a:r>
          </a:p>
        </p:txBody>
      </p:sp>
      <p:pic>
        <p:nvPicPr>
          <p:cNvPr id="15" name="Picture 14" descr="curtain-100.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365826"/>
            <a:ext cx="16257588" cy="1778174"/>
          </a:xfrm>
          <a:prstGeom prst="rect">
            <a:avLst/>
          </a:prstGeom>
        </p:spPr>
      </p:pic>
    </p:spTree>
    <p:extLst>
      <p:ext uri="{BB962C8B-B14F-4D97-AF65-F5344CB8AC3E}">
        <p14:creationId xmlns:p14="http://schemas.microsoft.com/office/powerpoint/2010/main" val="395379744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 Key Point w/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1-column key point text slide</a:t>
            </a:r>
            <a:endParaRPr lang="en-US" dirty="0"/>
          </a:p>
        </p:txBody>
      </p:sp>
      <p:sp>
        <p:nvSpPr>
          <p:cNvPr id="12" name="Text Placeholder 5"/>
          <p:cNvSpPr>
            <a:spLocks noGrp="1"/>
          </p:cNvSpPr>
          <p:nvPr>
            <p:ph type="body" sz="quarter" idx="15" hasCustomPrompt="1"/>
          </p:nvPr>
        </p:nvSpPr>
        <p:spPr>
          <a:xfrm>
            <a:off x="812882" y="2404534"/>
            <a:ext cx="11615780"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3"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89278"/>
                </a:solidFill>
              </a:defRPr>
            </a:lvl1pPr>
          </a:lstStyle>
          <a:p>
            <a:pPr lvl="0"/>
            <a:r>
              <a:rPr lang="en-CA" dirty="0"/>
              <a:t>An optional annotation or extra information text box</a:t>
            </a:r>
            <a:endParaRPr lang="en-US" dirty="0"/>
          </a:p>
        </p:txBody>
      </p:sp>
      <p:pic>
        <p:nvPicPr>
          <p:cNvPr id="14" name="Picture 13"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5" name="Picture 14"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19283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Col Key Point, No Title">
    <p:bg>
      <p:bgPr>
        <a:solidFill>
          <a:schemeClr val="bg1"/>
        </a:solidFill>
        <a:effectLst/>
      </p:bgPr>
    </p:bg>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812882" y="660398"/>
            <a:ext cx="11615780" cy="6874935"/>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A basic 1-column key point slide with no title. 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1"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3" name="Picture 1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4" name="Picture 1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656364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 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2-column key point slide</a:t>
            </a:r>
            <a:endParaRPr lang="en-US" dirty="0"/>
          </a:p>
        </p:txBody>
      </p:sp>
      <p:sp>
        <p:nvSpPr>
          <p:cNvPr id="14" name="Text Placeholder 5"/>
          <p:cNvSpPr>
            <a:spLocks noGrp="1"/>
          </p:cNvSpPr>
          <p:nvPr>
            <p:ph type="body" sz="quarter" idx="15" hasCustomPrompt="1"/>
          </p:nvPr>
        </p:nvSpPr>
        <p:spPr>
          <a:xfrm>
            <a:off x="812882" y="2404534"/>
            <a:ext cx="7162458"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8297170" y="2404534"/>
            <a:ext cx="7147539"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pic>
        <p:nvPicPr>
          <p:cNvPr id="17" name="Picture 16"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8" name="Picture 1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9"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3861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 Key Point w/Subtit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basic 2-column key point text slide with subtitles</a:t>
            </a:r>
            <a:endParaRPr lang="en-US" dirty="0"/>
          </a:p>
        </p:txBody>
      </p:sp>
      <p:sp>
        <p:nvSpPr>
          <p:cNvPr id="14" name="Text Placeholder 5"/>
          <p:cNvSpPr>
            <a:spLocks noGrp="1"/>
          </p:cNvSpPr>
          <p:nvPr>
            <p:ph type="body" sz="quarter" idx="15" hasCustomPrompt="1"/>
          </p:nvPr>
        </p:nvSpPr>
        <p:spPr>
          <a:xfrm>
            <a:off x="812882" y="3115732"/>
            <a:ext cx="7162458" cy="4419601"/>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8297170" y="3115732"/>
            <a:ext cx="7147539" cy="4419602"/>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0" name="Text Placeholder 6"/>
          <p:cNvSpPr>
            <a:spLocks noGrp="1"/>
          </p:cNvSpPr>
          <p:nvPr>
            <p:ph type="body" sz="quarter" idx="18" hasCustomPrompt="1"/>
          </p:nvPr>
        </p:nvSpPr>
        <p:spPr>
          <a:xfrm>
            <a:off x="812883" y="2405062"/>
            <a:ext cx="7162458" cy="710671"/>
          </a:xfrm>
        </p:spPr>
        <p:txBody>
          <a:bodyPr/>
          <a:lstStyle>
            <a:lvl1pPr>
              <a:defRPr b="1">
                <a:solidFill>
                  <a:srgbClr val="599A83"/>
                </a:solidFill>
              </a:defRPr>
            </a:lvl1pPr>
          </a:lstStyle>
          <a:p>
            <a:pPr lvl="0"/>
            <a:r>
              <a:rPr lang="en-CA" dirty="0"/>
              <a:t>Subtitle</a:t>
            </a:r>
          </a:p>
        </p:txBody>
      </p:sp>
      <p:sp>
        <p:nvSpPr>
          <p:cNvPr id="11" name="Text Placeholder 6"/>
          <p:cNvSpPr>
            <a:spLocks noGrp="1"/>
          </p:cNvSpPr>
          <p:nvPr>
            <p:ph type="body" sz="quarter" idx="19" hasCustomPrompt="1"/>
          </p:nvPr>
        </p:nvSpPr>
        <p:spPr>
          <a:xfrm>
            <a:off x="8297170" y="2405062"/>
            <a:ext cx="7147539" cy="710671"/>
          </a:xfrm>
        </p:spPr>
        <p:txBody>
          <a:bodyPr/>
          <a:lstStyle>
            <a:lvl1pPr>
              <a:defRPr b="1">
                <a:solidFill>
                  <a:srgbClr val="599A83"/>
                </a:solidFill>
              </a:defRPr>
            </a:lvl1pPr>
          </a:lstStyle>
          <a:p>
            <a:pPr lvl="0"/>
            <a:r>
              <a:rPr lang="en-CA" dirty="0"/>
              <a:t>Subtitle</a:t>
            </a:r>
          </a:p>
        </p:txBody>
      </p:sp>
      <p:pic>
        <p:nvPicPr>
          <p:cNvPr id="12" name="Picture 11"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3" name="Picture 12"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5" name="Slide Number Placeholder 8"/>
          <p:cNvSpPr>
            <a:spLocks noGrp="1"/>
          </p:cNvSpPr>
          <p:nvPr>
            <p:ph type="sldNum" sz="quarter" idx="20"/>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657022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Col 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3-column key point slide</a:t>
            </a:r>
            <a:endParaRPr lang="en-US" dirty="0"/>
          </a:p>
        </p:txBody>
      </p:sp>
      <p:sp>
        <p:nvSpPr>
          <p:cNvPr id="14" name="Text Placeholder 5"/>
          <p:cNvSpPr>
            <a:spLocks noGrp="1"/>
          </p:cNvSpPr>
          <p:nvPr>
            <p:ph type="body" sz="quarter" idx="15" hasCustomPrompt="1"/>
          </p:nvPr>
        </p:nvSpPr>
        <p:spPr>
          <a:xfrm>
            <a:off x="812882" y="2404534"/>
            <a:ext cx="4673339"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5807945" y="2404534"/>
            <a:ext cx="4644000"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0" name="Text Placeholder 5"/>
          <p:cNvSpPr>
            <a:spLocks noGrp="1"/>
          </p:cNvSpPr>
          <p:nvPr>
            <p:ph type="body" sz="quarter" idx="17" hasCustomPrompt="1"/>
          </p:nvPr>
        </p:nvSpPr>
        <p:spPr>
          <a:xfrm>
            <a:off x="10786183" y="2404534"/>
            <a:ext cx="4673448"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pic>
        <p:nvPicPr>
          <p:cNvPr id="11" name="Picture 10"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2" name="Picture 11"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3"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569520778"/>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80" y="666518"/>
            <a:ext cx="14631829" cy="1467081"/>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80" y="2133600"/>
            <a:ext cx="14631829" cy="5204532"/>
          </a:xfrm>
          <a:prstGeom prst="rect">
            <a:avLst/>
          </a:prstGeom>
        </p:spPr>
        <p:txBody>
          <a:bodyPr vert="horz" lIns="0" tIns="0" rIns="0" bIns="0" rtlCol="0">
            <a:noAutofit/>
          </a:bodyPr>
          <a:lstStyle/>
          <a:p>
            <a:pPr lvl="0"/>
            <a:r>
              <a:rPr lang="en-CA" dirty="0"/>
              <a:t>Click to edit Master text styles</a:t>
            </a:r>
          </a:p>
          <a:p>
            <a:pPr lvl="1"/>
            <a:r>
              <a:rPr lang="en-CA" dirty="0"/>
              <a:t>First level</a:t>
            </a:r>
          </a:p>
          <a:p>
            <a:pPr lvl="2"/>
            <a:r>
              <a:rPr lang="en-CA" dirty="0"/>
              <a:t>Second level</a:t>
            </a:r>
          </a:p>
          <a:p>
            <a:pPr lvl="0"/>
            <a:endParaRPr lang="en-CA" dirty="0"/>
          </a:p>
        </p:txBody>
      </p:sp>
      <p:sp>
        <p:nvSpPr>
          <p:cNvPr id="6" name="Slide Number Placeholder 5"/>
          <p:cNvSpPr>
            <a:spLocks noGrp="1"/>
          </p:cNvSpPr>
          <p:nvPr>
            <p:ph type="sldNum" sz="quarter" idx="4"/>
          </p:nvPr>
        </p:nvSpPr>
        <p:spPr>
          <a:xfrm>
            <a:off x="812880" y="8475135"/>
            <a:ext cx="1180185" cy="486834"/>
          </a:xfrm>
          <a:prstGeom prst="rect">
            <a:avLst/>
          </a:prstGeom>
        </p:spPr>
        <p:txBody>
          <a:bodyPr vert="horz" lIns="0" tIns="0" rIns="0" bIns="0" rtlCol="0" anchor="ctr"/>
          <a:lstStyle>
            <a:lvl1pPr algn="l">
              <a:defRPr sz="2100" b="1">
                <a:solidFill>
                  <a:schemeClr val="tx1">
                    <a:tint val="75000"/>
                  </a:schemeClr>
                </a:solidFill>
              </a:defRPr>
            </a:lvl1pPr>
          </a:lstStyle>
          <a:p>
            <a:fld id="{C1424084-422A-4246-8522-ECCBA4948A88}" type="slidenum">
              <a:rPr lang="en-US" smtClean="0"/>
              <a:pPr/>
              <a:t>‹#›</a:t>
            </a:fld>
            <a:endParaRPr lang="en-US" dirty="0"/>
          </a:p>
        </p:txBody>
      </p:sp>
    </p:spTree>
    <p:extLst>
      <p:ext uri="{BB962C8B-B14F-4D97-AF65-F5344CB8AC3E}">
        <p14:creationId xmlns:p14="http://schemas.microsoft.com/office/powerpoint/2010/main" val="368378811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9" r:id="rId3"/>
    <p:sldLayoutId id="2147483686" r:id="rId4"/>
    <p:sldLayoutId id="2147483650" r:id="rId5"/>
    <p:sldLayoutId id="2147483693" r:id="rId6"/>
    <p:sldLayoutId id="2147483685" r:id="rId7"/>
    <p:sldLayoutId id="2147483687" r:id="rId8"/>
    <p:sldLayoutId id="2147483688" r:id="rId9"/>
    <p:sldLayoutId id="2147483689" r:id="rId10"/>
    <p:sldLayoutId id="2147483690" r:id="rId11"/>
    <p:sldLayoutId id="2147483691" r:id="rId12"/>
    <p:sldLayoutId id="2147483692" r:id="rId13"/>
    <p:sldLayoutId id="2147483694" r:id="rId14"/>
    <p:sldLayoutId id="2147483695" r:id="rId15"/>
    <p:sldLayoutId id="2147483696" r:id="rId16"/>
    <p:sldLayoutId id="2147483697" r:id="rId17"/>
    <p:sldLayoutId id="2147483677" r:id="rId18"/>
    <p:sldLayoutId id="2147483698" r:id="rId19"/>
    <p:sldLayoutId id="2147483699" r:id="rId20"/>
    <p:sldLayoutId id="2147483682" r:id="rId21"/>
    <p:sldLayoutId id="2147483654" r:id="rId22"/>
    <p:sldLayoutId id="2147483662" r:id="rId23"/>
    <p:sldLayoutId id="2147483683" r:id="rId24"/>
    <p:sldLayoutId id="2147483684" r:id="rId25"/>
    <p:sldLayoutId id="2147483664" r:id="rId26"/>
    <p:sldLayoutId id="2147483700" r:id="rId27"/>
    <p:sldLayoutId id="2147483701" r:id="rId28"/>
    <p:sldLayoutId id="2147483657" r:id="rId29"/>
    <p:sldLayoutId id="2147483674" r:id="rId30"/>
    <p:sldLayoutId id="2147483675" r:id="rId31"/>
    <p:sldLayoutId id="2147483681" r:id="rId32"/>
    <p:sldLayoutId id="2147483667" r:id="rId33"/>
    <p:sldLayoutId id="2147483680" r:id="rId34"/>
    <p:sldLayoutId id="2147483702" r:id="rId35"/>
    <p:sldLayoutId id="2147483703" r:id="rId36"/>
  </p:sldLayoutIdLst>
  <p:hf hdr="0" ftr="0" dt="0"/>
  <p:txStyles>
    <p:titleStyle>
      <a:lvl1pPr algn="l" defTabSz="781583" rtl="0" eaLnBrk="1" latinLnBrk="0" hangingPunct="1">
        <a:lnSpc>
          <a:spcPct val="80000"/>
        </a:lnSpc>
        <a:spcBef>
          <a:spcPct val="0"/>
        </a:spcBef>
        <a:buNone/>
        <a:defRPr sz="7200" kern="1200">
          <a:solidFill>
            <a:schemeClr val="accent5"/>
          </a:solidFill>
          <a:latin typeface="+mj-lt"/>
          <a:ea typeface="+mj-ea"/>
          <a:cs typeface="+mj-cs"/>
        </a:defRPr>
      </a:lvl1pPr>
    </p:titleStyle>
    <p:bodyStyle>
      <a:lvl1pPr marL="0" indent="0" algn="l" defTabSz="781583" rtl="0" eaLnBrk="1" latinLnBrk="0" hangingPunct="1">
        <a:lnSpc>
          <a:spcPct val="110000"/>
        </a:lnSpc>
        <a:spcBef>
          <a:spcPct val="20000"/>
        </a:spcBef>
        <a:buClr>
          <a:schemeClr val="accent2"/>
        </a:buClr>
        <a:buFontTx/>
        <a:buNone/>
        <a:defRPr sz="3200" kern="120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Wingdings" charset="2"/>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ct val="20000"/>
        </a:spcBef>
        <a:buClr>
          <a:schemeClr val="accent2"/>
        </a:buClr>
        <a:buSzPct val="90000"/>
        <a:buFont typeface="Arial"/>
        <a:buChar char="–"/>
        <a:defRPr sz="2100" kern="1200">
          <a:solidFill>
            <a:schemeClr val="accent4"/>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en-US"/>
      </a:defPPr>
      <a:lvl1pPr marL="0" algn="l" defTabSz="781583" rtl="0" eaLnBrk="1" latinLnBrk="0" hangingPunct="1">
        <a:defRPr sz="3100" kern="1200">
          <a:solidFill>
            <a:schemeClr val="tx1"/>
          </a:solidFill>
          <a:latin typeface="+mn-lt"/>
          <a:ea typeface="+mn-ea"/>
          <a:cs typeface="+mn-cs"/>
        </a:defRPr>
      </a:lvl1pPr>
      <a:lvl2pPr marL="781583" algn="l" defTabSz="781583" rtl="0" eaLnBrk="1" latinLnBrk="0" hangingPunct="1">
        <a:defRPr sz="3100" kern="1200">
          <a:solidFill>
            <a:schemeClr val="tx1"/>
          </a:solidFill>
          <a:latin typeface="+mn-lt"/>
          <a:ea typeface="+mn-ea"/>
          <a:cs typeface="+mn-cs"/>
        </a:defRPr>
      </a:lvl2pPr>
      <a:lvl3pPr marL="1563167" algn="l" defTabSz="781583" rtl="0" eaLnBrk="1" latinLnBrk="0" hangingPunct="1">
        <a:defRPr sz="3100" kern="1200">
          <a:solidFill>
            <a:schemeClr val="tx1"/>
          </a:solidFill>
          <a:latin typeface="+mn-lt"/>
          <a:ea typeface="+mn-ea"/>
          <a:cs typeface="+mn-cs"/>
        </a:defRPr>
      </a:lvl3pPr>
      <a:lvl4pPr marL="2344750" algn="l" defTabSz="781583" rtl="0" eaLnBrk="1" latinLnBrk="0" hangingPunct="1">
        <a:defRPr sz="3100" kern="1200">
          <a:solidFill>
            <a:schemeClr val="tx1"/>
          </a:solidFill>
          <a:latin typeface="+mn-lt"/>
          <a:ea typeface="+mn-ea"/>
          <a:cs typeface="+mn-cs"/>
        </a:defRPr>
      </a:lvl4pPr>
      <a:lvl5pPr marL="3126334" algn="l" defTabSz="781583" rtl="0" eaLnBrk="1" latinLnBrk="0" hangingPunct="1">
        <a:defRPr sz="3100" kern="1200">
          <a:solidFill>
            <a:schemeClr val="tx1"/>
          </a:solidFill>
          <a:latin typeface="+mn-lt"/>
          <a:ea typeface="+mn-ea"/>
          <a:cs typeface="+mn-cs"/>
        </a:defRPr>
      </a:lvl5pPr>
      <a:lvl6pPr marL="3907917" algn="l" defTabSz="781583" rtl="0" eaLnBrk="1" latinLnBrk="0" hangingPunct="1">
        <a:defRPr sz="3100" kern="1200">
          <a:solidFill>
            <a:schemeClr val="tx1"/>
          </a:solidFill>
          <a:latin typeface="+mn-lt"/>
          <a:ea typeface="+mn-ea"/>
          <a:cs typeface="+mn-cs"/>
        </a:defRPr>
      </a:lvl6pPr>
      <a:lvl7pPr marL="4689500" algn="l" defTabSz="781583" rtl="0" eaLnBrk="1" latinLnBrk="0" hangingPunct="1">
        <a:defRPr sz="3100" kern="1200">
          <a:solidFill>
            <a:schemeClr val="tx1"/>
          </a:solidFill>
          <a:latin typeface="+mn-lt"/>
          <a:ea typeface="+mn-ea"/>
          <a:cs typeface="+mn-cs"/>
        </a:defRPr>
      </a:lvl7pPr>
      <a:lvl8pPr marL="5471084" algn="l" defTabSz="781583" rtl="0" eaLnBrk="1" latinLnBrk="0" hangingPunct="1">
        <a:defRPr sz="3100" kern="1200">
          <a:solidFill>
            <a:schemeClr val="tx1"/>
          </a:solidFill>
          <a:latin typeface="+mn-lt"/>
          <a:ea typeface="+mn-ea"/>
          <a:cs typeface="+mn-cs"/>
        </a:defRPr>
      </a:lvl8pPr>
      <a:lvl9pPr marL="6252667" algn="l" defTabSz="781583"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codepen.io/Toufic-Sbeiti/pen/bNbaaeX" TargetMode="External"/><Relationship Id="rId4" Type="http://schemas.openxmlformats.org/officeDocument/2006/relationships/hyperlink" Target="https://adrianroselli.com/wp-content/uploads/2016/11/a11y-numeronym.png" TargetMode="External"/><Relationship Id="rId5" Type="http://schemas.openxmlformats.org/officeDocument/2006/relationships/hyperlink" Target="https://html.spec.whatwg.org/multipage/" TargetMode="External"/><Relationship Id="rId6" Type="http://schemas.openxmlformats.org/officeDocument/2006/relationships/hyperlink" Target="https://www.w3schools.com/tags/default.asp" TargetMode="External"/><Relationship Id="rId7" Type="http://schemas.openxmlformats.org/officeDocument/2006/relationships/hyperlink" Target="https://validator.w3.org/" TargetMode="External"/><Relationship Id="rId8" Type="http://schemas.openxmlformats.org/officeDocument/2006/relationships/hyperlink" Target="https://developer.mozilla.org/en-US/docs/Web/HTML/Global_attributes" TargetMode="External"/><Relationship Id="rId9" Type="http://schemas.microsoft.com/office/2017/06/relationships/model3d" Target="../media/model3d1.glb"/><Relationship Id="rId10" Type="http://schemas.openxmlformats.org/officeDocument/2006/relationships/image" Target="../media/image16.png"/><Relationship Id="rId11"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hyperlink" Target="https://wet-boew.github.io/themes-dist/theme-base/content-en.html" TargetMode="External"/><Relationship Id="rId4" Type="http://schemas.openxmlformats.org/officeDocument/2006/relationships/hyperlink" Target="https://developer.chrome.com/docs/devtools/dom/" TargetMode="External"/><Relationship Id="rId5" Type="http://schemas.microsoft.com/office/2017/06/relationships/model3d" Target="../media/model3d1.glb"/><Relationship Id="rId6" Type="http://schemas.openxmlformats.org/officeDocument/2006/relationships/image" Target="../media/image16.png"/><Relationship Id="rId7"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www.w3schools.com/css/css_combinators.as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w3schools.com/cssref/css_units.php" TargetMode="External"/><Relationship Id="rId4" Type="http://schemas.openxmlformats.org/officeDocument/2006/relationships/image" Target="../media/image30.png"/><Relationship Id="rId5" Type="http://schemas.microsoft.com/office/2007/relationships/hdphoto" Target="../media/hdphoto1.wdp"/><Relationship Id="rId6" Type="http://schemas.openxmlformats.org/officeDocument/2006/relationships/image" Target="../media/image31.png"/><Relationship Id="rId7" Type="http://schemas.microsoft.com/office/2007/relationships/hdphoto" Target="../media/hdphoto2.wdp"/><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hyperlink" Target="https://www.w3schools.com/cssref/index.php" TargetMode="External"/><Relationship Id="rId4" Type="http://schemas.openxmlformats.org/officeDocument/2006/relationships/hyperlink" Target="https://validator.w3.org/" TargetMode="External"/><Relationship Id="rId5" Type="http://schemas.openxmlformats.org/officeDocument/2006/relationships/hyperlink" Target="https://html.spec.whatwg.org/multipage/" TargetMode="External"/><Relationship Id="rId6" Type="http://schemas.openxmlformats.org/officeDocument/2006/relationships/hyperlink" Target="https://developer.mozilla.org/en-US/docs/Web/HTML/Global_attributes" TargetMode="External"/><Relationship Id="rId10" Type="http://schemas.openxmlformats.org/officeDocument/2006/relationships/image" Target="../media/image16.png"/><Relationship Id="rId8" Type="http://schemas.microsoft.com/office/2017/06/relationships/model3d" Target="../media/model3d1.glb"/><Relationship Id="rId9"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1" Type="http://schemas.openxmlformats.org/officeDocument/2006/relationships/hyperlink" Target="https://developer.mozilla.org/en-US/docs/Web/API/Element/focus_event" TargetMode="External"/><Relationship Id="rId12" Type="http://schemas.openxmlformats.org/officeDocument/2006/relationships/hyperlink" Target="https://developer.mozilla.org/en-US/docs/Web/API/Element/mouseout_event" TargetMode="External"/><Relationship Id="rId13" Type="http://schemas.openxmlformats.org/officeDocument/2006/relationships/hyperlink" Target="https://developer.mozilla.org/en-US/docs/Web/API/Element/blur_event" TargetMode="External"/><Relationship Id="rId14" Type="http://schemas.openxmlformats.org/officeDocument/2006/relationships/hyperlink" Target="https://www.w3.org/WAI/WCAG21/Techniques/client-side-script/SCR20.html" TargetMode="External"/><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www.w3schools.com/jsref/event_onclick.asp" TargetMode="External"/><Relationship Id="rId4" Type="http://schemas.openxmlformats.org/officeDocument/2006/relationships/hyperlink" Target="https://developer.mozilla.org/en-US/docs/Web/API/Element/mousedown_event" TargetMode="External"/><Relationship Id="rId5" Type="http://schemas.openxmlformats.org/officeDocument/2006/relationships/hyperlink" Target="https://developer.mozilla.org/en-US/docs/Web/API/Element/keydown_event" TargetMode="External"/><Relationship Id="rId6" Type="http://schemas.openxmlformats.org/officeDocument/2006/relationships/hyperlink" Target="https://developer.mozilla.org/en-US/docs/Web/API/Element/mouseup_event" TargetMode="External"/><Relationship Id="rId7" Type="http://schemas.openxmlformats.org/officeDocument/2006/relationships/hyperlink" Target="https://developer.mozilla.org/en-US/docs/Web/API/Element/keyup_event" TargetMode="External"/><Relationship Id="rId8" Type="http://schemas.openxmlformats.org/officeDocument/2006/relationships/hyperlink" Target="https://developer.mozilla.org/en-US/docs/Web/API/Element/click_event" TargetMode="External"/><Relationship Id="rId9" Type="http://schemas.openxmlformats.org/officeDocument/2006/relationships/hyperlink" Target="https://developer.mozilla.org/en-US/docs/Web/API/Element/keypress_event" TargetMode="External"/><Relationship Id="rId10" Type="http://schemas.openxmlformats.org/officeDocument/2006/relationships/hyperlink" Target="https://developer.mozilla.org/en-US/docs/Web/API/Element/mouseover_ev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www.w3schools.com/jsref/met_document_getelementbyid.as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org/WAI/ARIA/apg/" TargetMode="External"/><Relationship Id="rId4" Type="http://schemas.openxmlformats.org/officeDocument/2006/relationships/hyperlink" Target="https://www.w3.org/WAI/ARIA/apg/example-index/" TargetMode="External"/><Relationship Id="rId5" Type="http://schemas.openxmlformats.org/officeDocument/2006/relationships/hyperlink" Target="https://developer.mozilla.org/en-US/docs/Web/Accessibility/ARIA/ARIA_Techniques" TargetMode="External"/><Relationship Id="rId6" Type="http://schemas.openxmlformats.org/officeDocument/2006/relationships/hyperlink" Target="https://a11ysupport.io/" TargetMode="External"/><Relationship Id="rId7" Type="http://schemas.openxmlformats.org/officeDocument/2006/relationships/hyperlink" Target="https://developer.mozilla.org/en-US/docs/Learn/Accessibility/WAI-ARIA_basics" TargetMode="External"/><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17/06/relationships/model3d" Target="../media/model3d1.glb"/><Relationship Id="rId5" Type="http://schemas.openxmlformats.org/officeDocument/2006/relationships/image" Target="../media/image16.png"/><Relationship Id="rId6" Type="http://schemas.openxmlformats.org/officeDocument/2006/relationships/image" Target="../media/image16.png"/><Relationship Id="rId7" Type="http://schemas.openxmlformats.org/officeDocument/2006/relationships/hyperlink" Target="https://www.w3.org/WAI/ARIA/apg/example-index/" TargetMode="External"/><Relationship Id="rId8" Type="http://schemas.openxmlformats.org/officeDocument/2006/relationships/hyperlink" Target="https://developer.mozilla.org/en-US/docs/Web/Accessibility/ARIA/ARIA_Techniques" TargetMode="External"/><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codepen.io/Toufic-Sbeiti/pen/vEBppx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www.w3.org/TR/accname-1.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www.microsoft.com/en-us/windows/accessibility-features?r=1" TargetMode="External"/><Relationship Id="rId4" Type="http://schemas.openxmlformats.org/officeDocument/2006/relationships/hyperlink" Target="https://support.apple.com/accessibility" TargetMode="External"/><Relationship Id="rId5" Type="http://schemas.openxmlformats.org/officeDocument/2006/relationships/image" Target="../media/image36.png"/><Relationship Id="rId6" Type="http://schemas.openxmlformats.org/officeDocument/2006/relationships/image" Target="../media/image37.jpeg"/><Relationship Id="rId7" Type="http://schemas.openxmlformats.org/officeDocument/2006/relationships/image" Target="../media/image38.jpeg"/><Relationship Id="rId8" Type="http://schemas.openxmlformats.org/officeDocument/2006/relationships/image" Target="../media/image39.jpeg"/><Relationship Id="rId9" Type="http://schemas.openxmlformats.org/officeDocument/2006/relationships/image" Target="../media/image40.jpeg"/><Relationship Id="rId10" Type="http://schemas.openxmlformats.org/officeDocument/2006/relationships/image" Target="../media/image41.gif"/><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hyperlink" Target="https://webaim.org/intro/" TargetMode="External"/><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hyperlink" Target="https://support.microsoft.com/en-us/topic/use-voice-access-to-control-your-pc-author-text-with-your-voice-4dcd23ee-f1b9-4fd1-bacc-862ab611f55d" TargetMode="External"/><Relationship Id="rId5" Type="http://schemas.openxmlformats.org/officeDocument/2006/relationships/hyperlink" Target="https://support.microsoft.com/en-us/topic/voice-access-command-list-dac0f091-87ce-454d-8d57-bef38d3d8563" TargetMode="External"/><Relationship Id="rId6" Type="http://schemas.openxmlformats.org/officeDocument/2006/relationships/hyperlink" Target="https://webaim.org/intro/" TargetMode="External"/><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hyperlink" Target="https://webaim.org/projects/screenreadersurvey9/" TargetMode="External"/><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1" Type="http://schemas.openxmlformats.org/officeDocument/2006/relationships/image" Target="../media/image45.png"/><Relationship Id="rId12" Type="http://schemas.openxmlformats.org/officeDocument/2006/relationships/hyperlink" Target="https://youtu.be/QW_dUs9D1oQ" TargetMode="External"/><Relationship Id="rId13" Type="http://schemas.openxmlformats.org/officeDocument/2006/relationships/hyperlink" Target="https://webaim.org/projects/screenreadersurvey9/" TargetMode="External"/><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www.freedomscientific.com/products/software/jaws" TargetMode="External"/><Relationship Id="rId4" Type="http://schemas.openxmlformats.org/officeDocument/2006/relationships/hyperlink" Target="https://www.nvaccess.org/" TargetMode="External"/><Relationship Id="rId5" Type="http://schemas.openxmlformats.org/officeDocument/2006/relationships/hyperlink" Target="https://support.microsoft.com/en-us/windows/complete-guide-to-narrator-e4397a0d-ef4f-b386-d8ae-c172f109bdb1" TargetMode="External"/><Relationship Id="rId6" Type="http://schemas.openxmlformats.org/officeDocument/2006/relationships/hyperlink" Target="https://support.apple.com/guide/voiceover-guide/welcome/web" TargetMode="External"/><Relationship Id="rId7" Type="http://schemas.openxmlformats.org/officeDocument/2006/relationships/hyperlink" Target="https://help.gnome.org/users/orca/stable/index.html.en" TargetMode="External"/><Relationship Id="rId8" Type="http://schemas.openxmlformats.org/officeDocument/2006/relationships/hyperlink" Target="https://support.google.com/accessibility/android/answer/6283677" TargetMode="External"/><Relationship Id="rId9" Type="http://schemas.openxmlformats.org/officeDocument/2006/relationships/hyperlink" Target="https://support.apple.com/guide/iphone/turn-on-and-practice-voiceover-iph3e2e415f/ios" TargetMode="External"/><Relationship Id="rId10" Type="http://schemas.openxmlformats.org/officeDocument/2006/relationships/hyperlink" Target="https://support.google.com/chromebook/answer/703175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hyperlink" Target="https://developer.mozilla.org/en-US/docs/Learn/Accessibility/What_is_accessibility" TargetMode="External"/><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hyperlink" Target="https://youtu.be/Oh3RFGNbG94" TargetMode="External"/><Relationship Id="rId5" Type="http://schemas.openxmlformats.org/officeDocument/2006/relationships/image" Target="../media/image49.jpeg"/><Relationship Id="rId6" Type="http://schemas.openxmlformats.org/officeDocument/2006/relationships/image" Target="../media/image50.jpg"/><Relationship Id="rId7" Type="http://schemas.openxmlformats.org/officeDocument/2006/relationships/hyperlink" Target="https://youtu.be/Oh3RFGNbG94?t=50s" TargetMode="External"/><Relationship Id="rId8" Type="http://schemas.openxmlformats.org/officeDocument/2006/relationships/image" Target="../media/image51.png"/><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microsoft.com/office/2017/06/relationships/model3d" Target="../media/model3d1.glb"/><Relationship Id="rId4" Type="http://schemas.openxmlformats.org/officeDocument/2006/relationships/image" Target="../media/image16.png"/><Relationship Id="rId5" Type="http://schemas.openxmlformats.org/officeDocument/2006/relationships/image" Target="../media/image16.png"/><Relationship Id="rId6" Type="http://schemas.openxmlformats.org/officeDocument/2006/relationships/image" Target="../media/image52.png"/><Relationship Id="rId7" Type="http://schemas.openxmlformats.org/officeDocument/2006/relationships/image" Target="../media/image53.jpeg"/><Relationship Id="rId8" Type="http://schemas.openxmlformats.org/officeDocument/2006/relationships/hyperlink" Target="https://developer.chrome.com/docs/devtools/accessibility/reference/" TargetMode="External"/><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s://youtu.be/5R-6WvAihms" TargetMode="External"/><Relationship Id="rId5" Type="http://schemas.openxmlformats.org/officeDocument/2006/relationships/hyperlink" Target="https://support.apple.com/en-ca/guide/voiceover-guide/welcome/web" TargetMode="External"/><Relationship Id="rId6" Type="http://schemas.openxmlformats.org/officeDocument/2006/relationships/hyperlink" Target="https://dequeuniversity.com/screenreaders/voiceover-keyboard-shortcuts" TargetMode="External"/><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Jao3s_CwdRU" TargetMode="External"/><Relationship Id="rId4" Type="http://schemas.openxmlformats.org/officeDocument/2006/relationships/hyperlink" Target="https://dequeuniversity.com/screenreaders/nvda-keyboard-shortcuts" TargetMode="External"/><Relationship Id="rId5" Type="http://schemas.openxmlformats.org/officeDocument/2006/relationships/image" Target="../media/image55.png"/><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microsoft.com/office/2017/06/relationships/model3d" Target="../media/model3d1.glb"/><Relationship Id="rId4" Type="http://schemas.openxmlformats.org/officeDocument/2006/relationships/image" Target="../media/image16.png"/><Relationship Id="rId5"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learning/html-essential-training-4" TargetMode="External"/><Relationship Id="rId4" Type="http://schemas.openxmlformats.org/officeDocument/2006/relationships/hyperlink" Target="https://www.linkedin.com/learning/practical-css-for-no-coders/" TargetMode="External"/><Relationship Id="rId5" Type="http://schemas.openxmlformats.org/officeDocument/2006/relationships/hyperlink" Target="https://www.linkedin.com/learning/javascript-essential-training" TargetMode="External"/><Relationship Id="rId6" Type="http://schemas.openxmlformats.org/officeDocument/2006/relationships/hyperlink" Target="https://www.linkedin.com/learning/jquery-essential-training-2/" TargetMode="External"/><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s://www.w3schools.com/tags/default.asp" TargetMode="External"/><Relationship Id="rId5" Type="http://schemas.openxmlformats.org/officeDocument/2006/relationships/hyperlink" Target="https://html.spec.whatwg.org/multipage/" TargetMode="Externa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hyperlink" Target="https://www.w3schools.com/tags/ref_standardattributes.asp" TargetMode="Externa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2881" y="1716573"/>
            <a:ext cx="15444707" cy="2180690"/>
          </a:xfrm>
        </p:spPr>
        <p:txBody>
          <a:bodyPr>
            <a:normAutofit/>
          </a:bodyPr>
          <a:lstStyle/>
          <a:p>
            <a:r>
              <a:rPr lang="en-US" dirty="0"/>
              <a:t>Week 2 – Web Fundamentals and Assistive Technologies</a:t>
            </a:r>
          </a:p>
        </p:txBody>
      </p:sp>
      <p:sp>
        <p:nvSpPr>
          <p:cNvPr id="3" name="Subtitle 2"/>
          <p:cNvSpPr>
            <a:spLocks noGrp="1"/>
          </p:cNvSpPr>
          <p:nvPr>
            <p:ph type="subTitle" idx="1"/>
          </p:nvPr>
        </p:nvSpPr>
        <p:spPr>
          <a:xfrm>
            <a:off x="812881" y="4032727"/>
            <a:ext cx="13960023" cy="2336800"/>
          </a:xfrm>
        </p:spPr>
        <p:txBody>
          <a:bodyPr/>
          <a:lstStyle/>
          <a:p>
            <a:r>
              <a:rPr lang="en-US" dirty="0"/>
              <a:t>CST8914 - </a:t>
            </a:r>
            <a:r>
              <a:rPr lang="en-US"/>
              <a:t>Accessible by </a:t>
            </a:r>
            <a:r>
              <a:rPr lang="en-US" dirty="0"/>
              <a:t>Design</a:t>
            </a:r>
          </a:p>
        </p:txBody>
      </p:sp>
    </p:spTree>
    <p:extLst>
      <p:ext uri="{BB962C8B-B14F-4D97-AF65-F5344CB8AC3E}">
        <p14:creationId xmlns:p14="http://schemas.microsoft.com/office/powerpoint/2010/main" val="3695813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Practice HTML coding</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10</a:t>
            </a:fld>
            <a:endParaRPr lang="en-US" dirty="0"/>
          </a:p>
        </p:txBody>
      </p:sp>
      <p:sp>
        <p:nvSpPr>
          <p:cNvPr id="8" name="Text Placeholder 7"/>
          <p:cNvSpPr>
            <a:spLocks noGrp="1"/>
          </p:cNvSpPr>
          <p:nvPr>
            <p:ph type="body" sz="quarter" idx="15"/>
          </p:nvPr>
        </p:nvSpPr>
        <p:spPr>
          <a:xfrm>
            <a:off x="693817" y="1525868"/>
            <a:ext cx="15444707" cy="4558818"/>
          </a:xfrm>
        </p:spPr>
        <p:txBody>
          <a:bodyPr/>
          <a:lstStyle/>
          <a:p>
            <a:r>
              <a:rPr lang="en-US" sz="2800" dirty="0">
                <a:latin typeface="Helvetica" panose="020B0604020202020204" pitchFamily="34" charset="0"/>
                <a:cs typeface="Helvetica" panose="020B0604020202020204" pitchFamily="34" charset="0"/>
              </a:rPr>
              <a:t>Using the </a:t>
            </a:r>
            <a:r>
              <a:rPr lang="en-US" sz="2800" dirty="0" smtClean="0">
                <a:latin typeface="Helvetica" panose="020B0604020202020204" pitchFamily="34" charset="0"/>
                <a:cs typeface="Helvetica" panose="020B0604020202020204" pitchFamily="34" charset="0"/>
                <a:hlinkClick r:id="rId3"/>
              </a:rPr>
              <a:t>https</a:t>
            </a:r>
            <a:r>
              <a:rPr lang="en-US" sz="2800" dirty="0">
                <a:latin typeface="Helvetica" panose="020B0604020202020204" pitchFamily="34" charset="0"/>
                <a:cs typeface="Helvetica" panose="020B0604020202020204" pitchFamily="34" charset="0"/>
                <a:hlinkClick r:id="rId3"/>
              </a:rPr>
              <a:t>://codepen.io/Toufic-Sbeiti/pen/</a:t>
            </a:r>
            <a:r>
              <a:rPr lang="en-US" sz="2800" dirty="0" smtClean="0">
                <a:latin typeface="Helvetica" panose="020B0604020202020204" pitchFamily="34" charset="0"/>
                <a:cs typeface="Helvetica" panose="020B0604020202020204" pitchFamily="34" charset="0"/>
                <a:hlinkClick r:id="rId3"/>
              </a:rPr>
              <a:t>bNbaaeX</a:t>
            </a:r>
            <a:endParaRPr lang="en-US" sz="2800" dirty="0" smtClean="0">
              <a:latin typeface="Helvetica" panose="020B0604020202020204" pitchFamily="34" charset="0"/>
              <a:cs typeface="Helvetica" panose="020B0604020202020204" pitchFamily="34" charset="0"/>
            </a:endParaRPr>
          </a:p>
          <a:p>
            <a:r>
              <a:rPr lang="en-US" sz="2800" b="1" dirty="0" smtClean="0">
                <a:latin typeface="Helvetica" panose="020B0604020202020204" pitchFamily="34" charset="0"/>
                <a:cs typeface="Helvetica" panose="020B0604020202020204" pitchFamily="34" charset="0"/>
              </a:rPr>
              <a:t>Add:</a:t>
            </a:r>
          </a:p>
          <a:p>
            <a:pPr marL="457200" indent="-457200">
              <a:buFontTx/>
              <a:buChar char="-"/>
            </a:pPr>
            <a:r>
              <a:rPr lang="en-US" sz="2800" dirty="0" smtClean="0">
                <a:latin typeface="Helvetica" panose="020B0604020202020204" pitchFamily="34" charset="0"/>
                <a:cs typeface="Helvetica" panose="020B0604020202020204" pitchFamily="34" charset="0"/>
              </a:rPr>
              <a:t>A </a:t>
            </a:r>
            <a:r>
              <a:rPr lang="en-US" sz="2800" dirty="0">
                <a:latin typeface="Helvetica" panose="020B0604020202020204" pitchFamily="34" charset="0"/>
                <a:cs typeface="Helvetica" panose="020B0604020202020204" pitchFamily="34" charset="0"/>
              </a:rPr>
              <a:t>link to </a:t>
            </a:r>
            <a:r>
              <a:rPr lang="en-US" sz="2800" dirty="0" err="1" smtClean="0">
                <a:latin typeface="Helvetica" panose="020B0604020202020204" pitchFamily="34" charset="0"/>
                <a:cs typeface="Helvetica" panose="020B0604020202020204" pitchFamily="34" charset="0"/>
              </a:rPr>
              <a:t>google.ca</a:t>
            </a:r>
            <a:endParaRPr lang="en-US" sz="2800" dirty="0" smtClean="0">
              <a:latin typeface="Helvetica" panose="020B0604020202020204" pitchFamily="34" charset="0"/>
              <a:cs typeface="Helvetica" panose="020B0604020202020204" pitchFamily="34" charset="0"/>
            </a:endParaRPr>
          </a:p>
          <a:p>
            <a:pPr marL="457200" indent="-457200">
              <a:buFontTx/>
              <a:buChar char="-"/>
            </a:pPr>
            <a:r>
              <a:rPr lang="en-US" sz="2800" dirty="0" smtClean="0">
                <a:latin typeface="Helvetica" panose="020B0604020202020204" pitchFamily="34" charset="0"/>
                <a:cs typeface="Helvetica" panose="020B0604020202020204" pitchFamily="34" charset="0"/>
              </a:rPr>
              <a:t>An </a:t>
            </a:r>
            <a:r>
              <a:rPr lang="en-US" sz="2800" dirty="0">
                <a:latin typeface="Helvetica" panose="020B0604020202020204" pitchFamily="34" charset="0"/>
                <a:cs typeface="Helvetica" panose="020B0604020202020204" pitchFamily="34" charset="0"/>
              </a:rPr>
              <a:t>image </a:t>
            </a:r>
            <a:r>
              <a:rPr lang="en-US" sz="2800" dirty="0" err="1">
                <a:latin typeface="Helvetica" panose="020B0604020202020204" pitchFamily="34" charset="0"/>
                <a:cs typeface="Helvetica" panose="020B0604020202020204" pitchFamily="34" charset="0"/>
              </a:rPr>
              <a:t>src</a:t>
            </a:r>
            <a:r>
              <a:rPr lang="en-US" sz="2800" dirty="0">
                <a:latin typeface="Helvetica" panose="020B0604020202020204" pitchFamily="34" charset="0"/>
                <a:cs typeface="Helvetica" panose="020B0604020202020204" pitchFamily="34" charset="0"/>
              </a:rPr>
              <a:t> </a:t>
            </a:r>
            <a:r>
              <a:rPr lang="en-US" sz="2800" dirty="0">
                <a:latin typeface="Helvetica" panose="020B0604020202020204" pitchFamily="34" charset="0"/>
                <a:cs typeface="Helvetica" panose="020B0604020202020204" pitchFamily="34" charset="0"/>
                <a:hlinkClick r:id="rId4"/>
              </a:rPr>
              <a:t>https://adrianroselli.com/wp-content/uploads/2016/11/a11y-numeronym.png</a:t>
            </a:r>
            <a:r>
              <a:rPr lang="en-US" sz="2800" dirty="0">
                <a:latin typeface="Helvetica" panose="020B0604020202020204" pitchFamily="34" charset="0"/>
                <a:cs typeface="Helvetica" panose="020B0604020202020204" pitchFamily="34" charset="0"/>
              </a:rPr>
              <a:t> with an alt attribute alt="a11y = </a:t>
            </a:r>
            <a:r>
              <a:rPr lang="en-US" sz="2800" dirty="0" smtClean="0">
                <a:latin typeface="Helvetica" panose="020B0604020202020204" pitchFamily="34" charset="0"/>
                <a:cs typeface="Helvetica" panose="020B0604020202020204" pitchFamily="34" charset="0"/>
              </a:rPr>
              <a:t>Accessibility</a:t>
            </a:r>
          </a:p>
          <a:p>
            <a:pPr marL="457200" indent="-457200">
              <a:buFontTx/>
              <a:buChar char="-"/>
            </a:pPr>
            <a:r>
              <a:rPr lang="en-US" sz="2800" dirty="0" smtClean="0">
                <a:latin typeface="Helvetica" panose="020B0604020202020204" pitchFamily="34" charset="0"/>
                <a:cs typeface="Helvetica" panose="020B0604020202020204" pitchFamily="34" charset="0"/>
              </a:rPr>
              <a:t>Insert </a:t>
            </a:r>
            <a:r>
              <a:rPr lang="en-US" sz="2800" dirty="0">
                <a:latin typeface="Helvetica" panose="020B0604020202020204" pitchFamily="34" charset="0"/>
                <a:cs typeface="Helvetica" panose="020B0604020202020204" pitchFamily="34" charset="0"/>
              </a:rPr>
              <a:t>a form field with a label “Customer name”</a:t>
            </a:r>
            <a:endParaRPr lang="en-US" sz="2800" dirty="0">
              <a:latin typeface="Helvetica" panose="020B0604020202020204" pitchFamily="34" charset="0"/>
              <a:cs typeface="Helvetica" panose="020B0604020202020204" pitchFamily="34" charset="0"/>
              <a:hlinkClick r:id="rId5"/>
            </a:endParaRPr>
          </a:p>
          <a:p>
            <a:r>
              <a:rPr lang="en-US" sz="2800" b="1" dirty="0">
                <a:latin typeface="Helvetica" panose="020B0604020202020204" pitchFamily="34" charset="0"/>
                <a:cs typeface="Helvetica" panose="020B0604020202020204" pitchFamily="34" charset="0"/>
              </a:rPr>
              <a:t>Use HTML references below to get the proper syntax</a:t>
            </a:r>
            <a:endParaRPr lang="en-US" sz="2800" b="1" dirty="0">
              <a:latin typeface="Helvetica" panose="020B0604020202020204" pitchFamily="34" charset="0"/>
              <a:cs typeface="Helvetica" panose="020B0604020202020204" pitchFamily="34" charset="0"/>
              <a:hlinkClick r:id="rId5"/>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hlinkClick r:id="rId5"/>
              </a:rPr>
              <a:t>HTML standard, W3C  </a:t>
            </a: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hlinkClick r:id="rId6"/>
              </a:rPr>
              <a:t>HTML Element Reference, W3Schools</a:t>
            </a: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hlinkClick r:id="rId7"/>
              </a:rPr>
              <a:t>W3C markup service</a:t>
            </a:r>
            <a:endParaRPr lang="en-US" sz="28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 xmlns:a16="http://schemas.microsoft.com/office/drawing/2014/main" id="{21A079D3-6DAB-2F0E-CB16-7FA7911CC094}"/>
              </a:ext>
            </a:extLst>
          </p:cNvPr>
          <p:cNvSpPr txBox="1"/>
          <p:nvPr/>
        </p:nvSpPr>
        <p:spPr>
          <a:xfrm>
            <a:off x="798671" y="8375635"/>
            <a:ext cx="14631828" cy="307777"/>
          </a:xfrm>
          <a:prstGeom prst="rect">
            <a:avLst/>
          </a:prstGeom>
          <a:solidFill>
            <a:schemeClr val="bg1">
              <a:lumMod val="95000"/>
            </a:schemeClr>
          </a:solidFill>
        </p:spPr>
        <p:txBody>
          <a:bodyPr wrap="square" rtlCol="0">
            <a:spAutoFit/>
          </a:bodyPr>
          <a:lstStyle/>
          <a:p>
            <a:pPr algn="r"/>
            <a:r>
              <a:rPr lang="en-US" sz="1400" dirty="0">
                <a:latin typeface="Helvetica" panose="020B0604020202020204" pitchFamily="34" charset="0"/>
                <a:cs typeface="Helvetica" panose="020B0604020202020204" pitchFamily="34" charset="0"/>
              </a:rPr>
              <a:t>Read more </a:t>
            </a:r>
            <a:r>
              <a:rPr lang="en-US" sz="1400" dirty="0">
                <a:solidFill>
                  <a:schemeClr val="accent4">
                    <a:lumMod val="75000"/>
                  </a:schemeClr>
                </a:solidFill>
                <a:latin typeface="Helvetica" panose="020B0604020202020204" pitchFamily="34" charset="0"/>
                <a:cs typeface="Helvetica" panose="020B0604020202020204" pitchFamily="34" charset="0"/>
                <a:hlinkClick r:id="rId8">
                  <a:extLst>
                    <a:ext uri="{A12FA001-AC4F-418D-AE19-62706E023703}">
                      <ahyp:hlinkClr xmlns="" xmlns:ahyp="http://schemas.microsoft.com/office/drawing/2018/hyperlinkcolor" val="tx"/>
                    </a:ext>
                  </a:extLst>
                </a:hlinkClick>
              </a:rPr>
              <a:t>HTML Global attributes, MDN</a:t>
            </a:r>
            <a:endParaRPr lang="en-US" sz="1400" dirty="0">
              <a:solidFill>
                <a:schemeClr val="accent4">
                  <a:lumMod val="75000"/>
                </a:schemeClr>
              </a:solidFill>
              <a:latin typeface="Helvetica" panose="020B0604020202020204" pitchFamily="34" charset="0"/>
              <a:cs typeface="Helvetica" panose="020B0604020202020204" pitchFamily="34" charset="0"/>
            </a:endParaRPr>
          </a:p>
        </p:txBody>
      </p:sp>
      <mc:AlternateContent xmlns:mc="http://schemas.openxmlformats.org/markup-compatibility/2006">
        <mc:Choice xmlns="" xmlns:am3d="http://schemas.microsoft.com/office/drawing/2017/model3d" Requires="am3d">
          <p:graphicFrame>
            <p:nvGraphicFramePr>
              <p:cNvPr id="2" name="3D Model 1">
                <a:extLst>
                  <a:ext uri="{FF2B5EF4-FFF2-40B4-BE49-F238E27FC236}">
                    <a16:creationId xmlns:a16="http://schemas.microsoft.com/office/drawing/2014/main" id="{4819B512-8C3A-A556-0540-09D29AE604E5}"/>
                  </a:ext>
                  <a:ext uri="{C183D7F6-B498-43B3-948B-1728B52AA6E4}">
                    <adec:decorative xmlns:adec="http://schemas.microsoft.com/office/drawing/2017/decorative" val="1"/>
                  </a:ext>
                </a:extLst>
              </p:cNvPr>
              <p:cNvGraphicFramePr>
                <a:graphicFrameLocks noChangeAspect="1"/>
              </p:cNvGraphicFramePr>
              <p:nvPr/>
            </p:nvGraphicFramePr>
            <p:xfrm>
              <a:off x="14332002" y="31994"/>
              <a:ext cx="1763921" cy="1647954"/>
            </p:xfrm>
            <a:graphic>
              <a:graphicData uri="http://schemas.microsoft.com/office/drawing/2017/model3d">
                <am3d:model3d r:embed="rId9">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10"/>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 xmlns:a16="http://schemas.microsoft.com/office/drawing/2014/main" id="{4819B512-8C3A-A556-0540-09D29AE604E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1"/>
              <a:stretch>
                <a:fillRect/>
              </a:stretch>
            </p:blipFill>
            <p:spPr>
              <a:xfrm>
                <a:off x="14332002" y="31994"/>
                <a:ext cx="1763921" cy="1647954"/>
              </a:xfrm>
              <a:prstGeom prst="rect">
                <a:avLst/>
              </a:prstGeom>
            </p:spPr>
          </p:pic>
        </mc:Fallback>
      </mc:AlternateContent>
    </p:spTree>
    <p:extLst>
      <p:ext uri="{BB962C8B-B14F-4D97-AF65-F5344CB8AC3E}">
        <p14:creationId xmlns:p14="http://schemas.microsoft.com/office/powerpoint/2010/main" val="6170711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sz="4400" dirty="0">
                <a:latin typeface="Helvetica" panose="020B0604020202020204" pitchFamily="34" charset="0"/>
                <a:cs typeface="Helvetica" panose="020B0604020202020204" pitchFamily="34" charset="0"/>
              </a:rPr>
              <a:t>Demonstration: Chrome </a:t>
            </a:r>
            <a:r>
              <a:rPr lang="en-US" sz="4400" dirty="0" err="1">
                <a:latin typeface="Helvetica" panose="020B0604020202020204" pitchFamily="34" charset="0"/>
                <a:cs typeface="Helvetica" panose="020B0604020202020204" pitchFamily="34" charset="0"/>
              </a:rPr>
              <a:t>DevTools</a:t>
            </a:r>
            <a:r>
              <a:rPr lang="en-US" sz="4400" dirty="0">
                <a:latin typeface="Helvetica" panose="020B0604020202020204" pitchFamily="34" charset="0"/>
                <a:cs typeface="Helvetica" panose="020B0604020202020204" pitchFamily="34" charset="0"/>
              </a:rPr>
              <a:t> for HTML, CSS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11</a:t>
            </a:fld>
            <a:endParaRPr lang="en-US" dirty="0"/>
          </a:p>
        </p:txBody>
      </p:sp>
      <p:sp>
        <p:nvSpPr>
          <p:cNvPr id="8" name="Text Placeholder 7"/>
          <p:cNvSpPr>
            <a:spLocks noGrp="1"/>
          </p:cNvSpPr>
          <p:nvPr>
            <p:ph type="body" sz="quarter" idx="15"/>
          </p:nvPr>
        </p:nvSpPr>
        <p:spPr>
          <a:xfrm>
            <a:off x="812881" y="1902942"/>
            <a:ext cx="15444707" cy="4558818"/>
          </a:xfrm>
        </p:spPr>
        <p:txBody>
          <a:bodyPr/>
          <a:lstStyle/>
          <a:p>
            <a:r>
              <a:rPr lang="en-US" dirty="0">
                <a:latin typeface="Helvetica" panose="020B0604020202020204" pitchFamily="34" charset="0"/>
                <a:cs typeface="Helvetica" panose="020B0604020202020204" pitchFamily="34" charset="0"/>
              </a:rPr>
              <a:t>Open </a:t>
            </a:r>
            <a:r>
              <a:rPr lang="en-US" dirty="0">
                <a:latin typeface="Helvetica" panose="020B0604020202020204" pitchFamily="34" charset="0"/>
                <a:cs typeface="Helvetica" panose="020B0604020202020204" pitchFamily="34" charset="0"/>
                <a:hlinkClick r:id="rId3"/>
              </a:rPr>
              <a:t>Web Experience Toolkit content page </a:t>
            </a:r>
            <a:r>
              <a:rPr lang="en-US" dirty="0">
                <a:latin typeface="Helvetica" panose="020B0604020202020204" pitchFamily="34" charset="0"/>
                <a:cs typeface="Helvetica" panose="020B0604020202020204" pitchFamily="34" charset="0"/>
              </a:rPr>
              <a:t/>
            </a:r>
            <a:br>
              <a:rPr lang="en-US" dirty="0">
                <a:latin typeface="Helvetica" panose="020B0604020202020204" pitchFamily="34" charset="0"/>
                <a:cs typeface="Helvetica" panose="020B0604020202020204" pitchFamily="34" charset="0"/>
              </a:rPr>
            </a:br>
            <a:r>
              <a:rPr lang="en-CA" sz="2400" dirty="0"/>
              <a:t>https://wet-boew.github.io/themes-dist/theme-base/content-en.html </a:t>
            </a:r>
            <a:br>
              <a:rPr lang="en-CA" sz="2400" dirty="0"/>
            </a:br>
            <a:r>
              <a:rPr lang="en-CA" dirty="0"/>
              <a:t>and </a:t>
            </a:r>
            <a:r>
              <a:rPr lang="en-US" dirty="0">
                <a:latin typeface="Helvetica" panose="020B0604020202020204" pitchFamily="34" charset="0"/>
                <a:cs typeface="Helvetica" panose="020B0604020202020204" pitchFamily="34" charset="0"/>
              </a:rPr>
              <a:t>interact with the Chrome </a:t>
            </a:r>
            <a:r>
              <a:rPr lang="en-US" dirty="0" err="1">
                <a:latin typeface="Helvetica" panose="020B0604020202020204" pitchFamily="34" charset="0"/>
                <a:cs typeface="Helvetica" panose="020B0604020202020204" pitchFamily="34" charset="0"/>
              </a:rPr>
              <a:t>DevTools</a:t>
            </a:r>
            <a:r>
              <a:rPr lang="en-US" dirty="0">
                <a:latin typeface="Helvetica" panose="020B0604020202020204" pitchFamily="34" charset="0"/>
                <a:cs typeface="Helvetica" panose="020B0604020202020204" pitchFamily="34" charset="0"/>
              </a:rPr>
              <a:t> to view and edit the HTML code.</a:t>
            </a: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rPr>
              <a:t>Elements </a:t>
            </a: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rPr>
              <a:t>Styles</a:t>
            </a:r>
          </a:p>
          <a:p>
            <a:r>
              <a:rPr lang="en-US" dirty="0">
                <a:latin typeface="Helvetica" panose="020B0604020202020204" pitchFamily="34" charset="0"/>
                <a:cs typeface="Helvetica" panose="020B0604020202020204" pitchFamily="34" charset="0"/>
                <a:hlinkClick r:id="rId4"/>
              </a:rPr>
              <a:t>Learn more about the Chrome </a:t>
            </a:r>
            <a:r>
              <a:rPr lang="en-US" dirty="0" err="1">
                <a:latin typeface="Helvetica" panose="020B0604020202020204" pitchFamily="34" charset="0"/>
                <a:cs typeface="Helvetica" panose="020B0604020202020204" pitchFamily="34" charset="0"/>
                <a:hlinkClick r:id="rId4"/>
              </a:rPr>
              <a:t>DevTools</a:t>
            </a: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mc:Choice xmlns="" xmlns:am3d="http://schemas.microsoft.com/office/drawing/2017/model3d" Requires="am3d">
          <p:graphicFrame>
            <p:nvGraphicFramePr>
              <p:cNvPr id="9" name="3D Model 8">
                <a:extLst>
                  <a:ext uri="{FF2B5EF4-FFF2-40B4-BE49-F238E27FC236}">
                    <a16:creationId xmlns:a16="http://schemas.microsoft.com/office/drawing/2014/main" id="{F6647580-4D63-EA7E-738F-3DD4E4DAFC28}"/>
                  </a:ext>
                  <a:ext uri="{C183D7F6-B498-43B3-948B-1728B52AA6E4}">
                    <adec:decorative xmlns:adec="http://schemas.microsoft.com/office/drawing/2017/decorative" val="1"/>
                  </a:ext>
                </a:extLst>
              </p:cNvPr>
              <p:cNvGraphicFramePr>
                <a:graphicFrameLocks noChangeAspect="1"/>
              </p:cNvGraphicFramePr>
              <p:nvPr/>
            </p:nvGraphicFramePr>
            <p:xfrm>
              <a:off x="14332002" y="31994"/>
              <a:ext cx="1763921" cy="1647954"/>
            </p:xfrm>
            <a:graphic>
              <a:graphicData uri="http://schemas.microsoft.com/office/drawing/2017/model3d">
                <am3d:model3d r:embed="rId5">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6"/>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 xmlns:a16="http://schemas.microsoft.com/office/drawing/2014/main" id="{F6647580-4D63-EA7E-738F-3DD4E4DAFC2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14332002" y="31994"/>
                <a:ext cx="1763921" cy="1647954"/>
              </a:xfrm>
              <a:prstGeom prst="rect">
                <a:avLst/>
              </a:prstGeom>
            </p:spPr>
          </p:pic>
        </mc:Fallback>
      </mc:AlternateContent>
    </p:spTree>
    <p:extLst>
      <p:ext uri="{BB962C8B-B14F-4D97-AF65-F5344CB8AC3E}">
        <p14:creationId xmlns:p14="http://schemas.microsoft.com/office/powerpoint/2010/main" val="30931289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80" y="2059516"/>
            <a:ext cx="9829720" cy="1816101"/>
          </a:xfrm>
        </p:spPr>
        <p:txBody>
          <a:bodyPr/>
          <a:lstStyle/>
          <a:p>
            <a:r>
              <a:rPr lang="en-US" dirty="0"/>
              <a:t>Basic CSS</a:t>
            </a:r>
          </a:p>
        </p:txBody>
      </p:sp>
      <p:sp>
        <p:nvSpPr>
          <p:cNvPr id="3" name="Text Placeholder 2"/>
          <p:cNvSpPr>
            <a:spLocks noGrp="1"/>
          </p:cNvSpPr>
          <p:nvPr>
            <p:ph type="body" idx="1"/>
          </p:nvPr>
        </p:nvSpPr>
        <p:spPr/>
        <p:txBody>
          <a:bodyPr/>
          <a:lstStyle/>
          <a:p>
            <a:r>
              <a:rPr lang="en-US" dirty="0"/>
              <a:t>CSS is used to specify the layout of web pages. It can significantly harm accessibility if misused.</a:t>
            </a:r>
          </a:p>
          <a:p>
            <a:endParaRPr lang="en-US" dirty="0"/>
          </a:p>
        </p:txBody>
      </p:sp>
      <p:sp>
        <p:nvSpPr>
          <p:cNvPr id="5" name="Slide Number Placeholder 4"/>
          <p:cNvSpPr>
            <a:spLocks noGrp="1"/>
          </p:cNvSpPr>
          <p:nvPr>
            <p:ph type="sldNum" sz="quarter" idx="11"/>
          </p:nvPr>
        </p:nvSpPr>
        <p:spPr/>
        <p:txBody>
          <a:bodyPr/>
          <a:lstStyle/>
          <a:p>
            <a:fld id="{DEF3F5F5-7776-394F-A41F-3BAFC9CC9F8E}" type="slidenum">
              <a:rPr lang="en-US" smtClean="0"/>
              <a:pPr/>
              <a:t>12</a:t>
            </a:fld>
            <a:endParaRPr lang="en-US" dirty="0"/>
          </a:p>
        </p:txBody>
      </p:sp>
    </p:spTree>
    <p:extLst>
      <p:ext uri="{BB962C8B-B14F-4D97-AF65-F5344CB8AC3E}">
        <p14:creationId xmlns:p14="http://schemas.microsoft.com/office/powerpoint/2010/main" val="42368239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Basic CSS (Cascading Style Sheets)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13</a:t>
            </a:fld>
            <a:endParaRPr lang="en-US" dirty="0"/>
          </a:p>
        </p:txBody>
      </p:sp>
      <p:sp>
        <p:nvSpPr>
          <p:cNvPr id="9" name="TextBox 8">
            <a:extLst>
              <a:ext uri="{FF2B5EF4-FFF2-40B4-BE49-F238E27FC236}">
                <a16:creationId xmlns="" xmlns:a16="http://schemas.microsoft.com/office/drawing/2014/main" id="{67F8F3D6-2217-74A3-26DC-EB009B0EEFF4}"/>
              </a:ext>
            </a:extLst>
          </p:cNvPr>
          <p:cNvSpPr txBox="1"/>
          <p:nvPr/>
        </p:nvSpPr>
        <p:spPr>
          <a:xfrm>
            <a:off x="606055" y="1591136"/>
            <a:ext cx="3217253" cy="400110"/>
          </a:xfrm>
          <a:prstGeom prst="rect">
            <a:avLst/>
          </a:prstGeom>
          <a:noFill/>
        </p:spPr>
        <p:txBody>
          <a:bodyPr wrap="square" rtlCol="0">
            <a:spAutoFit/>
          </a:bodyPr>
          <a:lstStyle/>
          <a:p>
            <a:r>
              <a:rPr lang="en-CA" sz="2000" i="0" u="none" strike="noStrike" baseline="0" dirty="0">
                <a:solidFill>
                  <a:schemeClr val="tx1">
                    <a:lumMod val="50000"/>
                  </a:schemeClr>
                </a:solidFill>
                <a:latin typeface="Helvetica" panose="020B0604020202020204" pitchFamily="34" charset="0"/>
                <a:cs typeface="Helvetica" panose="020B0604020202020204" pitchFamily="34" charset="0"/>
              </a:rPr>
              <a:t>CSS</a:t>
            </a:r>
            <a:endParaRPr lang="en-CA" sz="3600" dirty="0">
              <a:solidFill>
                <a:schemeClr val="tx1">
                  <a:lumMod val="50000"/>
                </a:schemeClr>
              </a:solidFill>
              <a:latin typeface="Helvetica" panose="020B0604020202020204" pitchFamily="34" charset="0"/>
              <a:cs typeface="Helvetica" panose="020B0604020202020204" pitchFamily="34" charset="0"/>
            </a:endParaRPr>
          </a:p>
        </p:txBody>
      </p:sp>
      <p:pic>
        <p:nvPicPr>
          <p:cNvPr id="7" name="Picture 6" descr="body {background-color: lightblue;}&#10;h1 {color: white; text-align:center;}&#10;p {font-family: verdana; font-size: 20px;}&#10;">
            <a:extLst>
              <a:ext uri="{FF2B5EF4-FFF2-40B4-BE49-F238E27FC236}">
                <a16:creationId xmlns="" xmlns:a16="http://schemas.microsoft.com/office/drawing/2014/main" id="{0DBDEE23-BC58-98B9-52FD-EBB1BB74439E}"/>
              </a:ext>
            </a:extLst>
          </p:cNvPr>
          <p:cNvPicPr>
            <a:picLocks noChangeAspect="1"/>
          </p:cNvPicPr>
          <p:nvPr/>
        </p:nvPicPr>
        <p:blipFill>
          <a:blip r:embed="rId3"/>
          <a:stretch>
            <a:fillRect/>
          </a:stretch>
        </p:blipFill>
        <p:spPr>
          <a:xfrm>
            <a:off x="798668" y="2320730"/>
            <a:ext cx="3024640" cy="2695428"/>
          </a:xfrm>
          <a:prstGeom prst="rect">
            <a:avLst/>
          </a:prstGeom>
        </p:spPr>
      </p:pic>
      <p:sp>
        <p:nvSpPr>
          <p:cNvPr id="13" name="TextBox 12">
            <a:extLst>
              <a:ext uri="{FF2B5EF4-FFF2-40B4-BE49-F238E27FC236}">
                <a16:creationId xmlns="" xmlns:a16="http://schemas.microsoft.com/office/drawing/2014/main" id="{932662BD-E9F6-6B60-E85F-D84A675E1D91}"/>
              </a:ext>
            </a:extLst>
          </p:cNvPr>
          <p:cNvSpPr txBox="1"/>
          <p:nvPr/>
        </p:nvSpPr>
        <p:spPr>
          <a:xfrm>
            <a:off x="4090929" y="2207011"/>
            <a:ext cx="3217253" cy="307777"/>
          </a:xfrm>
          <a:prstGeom prst="rect">
            <a:avLst/>
          </a:prstGeom>
          <a:noFill/>
        </p:spPr>
        <p:txBody>
          <a:bodyPr wrap="square" rtlCol="0">
            <a:spAutoFit/>
          </a:bodyPr>
          <a:lstStyle/>
          <a:p>
            <a:r>
              <a:rPr lang="en-CA" sz="1400" i="0" u="none" strike="noStrike" baseline="0" dirty="0">
                <a:solidFill>
                  <a:schemeClr val="tx1">
                    <a:lumMod val="50000"/>
                  </a:schemeClr>
                </a:solidFill>
                <a:latin typeface="Helvetica" panose="020B0604020202020204" pitchFamily="34" charset="0"/>
                <a:cs typeface="Helvetica" panose="020B0604020202020204" pitchFamily="34" charset="0"/>
              </a:rPr>
              <a:t>HTML</a:t>
            </a:r>
            <a:endParaRPr lang="en-CA" sz="2400" dirty="0">
              <a:solidFill>
                <a:schemeClr val="tx1">
                  <a:lumMod val="50000"/>
                </a:schemeClr>
              </a:solidFill>
              <a:latin typeface="Helvetica" panose="020B0604020202020204" pitchFamily="34" charset="0"/>
              <a:cs typeface="Helvetica" panose="020B0604020202020204" pitchFamily="34" charset="0"/>
            </a:endParaRPr>
          </a:p>
        </p:txBody>
      </p:sp>
      <p:pic>
        <p:nvPicPr>
          <p:cNvPr id="10" name="Picture 9" descr="&lt;h1&gt;My First CS Example&lt;/h1&gt;&#10;&lt;p&gt;This is a paragraph&lt;/p&gt;">
            <a:extLst>
              <a:ext uri="{FF2B5EF4-FFF2-40B4-BE49-F238E27FC236}">
                <a16:creationId xmlns="" xmlns:a16="http://schemas.microsoft.com/office/drawing/2014/main" id="{2923B640-886A-F602-E9BA-321C8D8E9EA6}"/>
              </a:ext>
            </a:extLst>
          </p:cNvPr>
          <p:cNvPicPr>
            <a:picLocks noChangeAspect="1"/>
          </p:cNvPicPr>
          <p:nvPr/>
        </p:nvPicPr>
        <p:blipFill>
          <a:blip r:embed="rId4"/>
          <a:stretch>
            <a:fillRect/>
          </a:stretch>
        </p:blipFill>
        <p:spPr>
          <a:xfrm>
            <a:off x="4184002" y="2491312"/>
            <a:ext cx="3289077" cy="842083"/>
          </a:xfrm>
          <a:prstGeom prst="rect">
            <a:avLst/>
          </a:prstGeom>
        </p:spPr>
      </p:pic>
      <p:sp>
        <p:nvSpPr>
          <p:cNvPr id="14" name="TextBox 13">
            <a:extLst>
              <a:ext uri="{FF2B5EF4-FFF2-40B4-BE49-F238E27FC236}">
                <a16:creationId xmlns="" xmlns:a16="http://schemas.microsoft.com/office/drawing/2014/main" id="{E3F591AB-8421-87E8-B0D7-C7B371C9A7D4}"/>
              </a:ext>
            </a:extLst>
          </p:cNvPr>
          <p:cNvSpPr txBox="1"/>
          <p:nvPr/>
        </p:nvSpPr>
        <p:spPr>
          <a:xfrm>
            <a:off x="4050191" y="3324448"/>
            <a:ext cx="3217253" cy="307777"/>
          </a:xfrm>
          <a:prstGeom prst="rect">
            <a:avLst/>
          </a:prstGeom>
          <a:noFill/>
        </p:spPr>
        <p:txBody>
          <a:bodyPr wrap="square" rtlCol="0">
            <a:spAutoFit/>
          </a:bodyPr>
          <a:lstStyle/>
          <a:p>
            <a:r>
              <a:rPr lang="en-CA" sz="1400" i="0" u="none" strike="noStrike" baseline="0" dirty="0">
                <a:solidFill>
                  <a:schemeClr val="tx1">
                    <a:lumMod val="50000"/>
                  </a:schemeClr>
                </a:solidFill>
                <a:latin typeface="Helvetica" panose="020B0604020202020204" pitchFamily="34" charset="0"/>
                <a:cs typeface="Helvetica" panose="020B0604020202020204" pitchFamily="34" charset="0"/>
              </a:rPr>
              <a:t>Browser view</a:t>
            </a:r>
            <a:endParaRPr lang="en-CA" sz="2400" dirty="0">
              <a:solidFill>
                <a:schemeClr val="tx1">
                  <a:lumMod val="50000"/>
                </a:schemeClr>
              </a:solidFill>
              <a:latin typeface="Helvetica" panose="020B0604020202020204" pitchFamily="34" charset="0"/>
              <a:cs typeface="Helvetica" panose="020B0604020202020204" pitchFamily="34" charset="0"/>
            </a:endParaRPr>
          </a:p>
        </p:txBody>
      </p:sp>
      <p:pic>
        <p:nvPicPr>
          <p:cNvPr id="12" name="Picture 11" descr="My First CSS Example.&#10;This is a paragraph.">
            <a:extLst>
              <a:ext uri="{FF2B5EF4-FFF2-40B4-BE49-F238E27FC236}">
                <a16:creationId xmlns="" xmlns:a16="http://schemas.microsoft.com/office/drawing/2014/main" id="{91997AF0-5FDA-4410-FE6D-45514558CEEF}"/>
              </a:ext>
            </a:extLst>
          </p:cNvPr>
          <p:cNvPicPr>
            <a:picLocks noChangeAspect="1"/>
          </p:cNvPicPr>
          <p:nvPr/>
        </p:nvPicPr>
        <p:blipFill>
          <a:blip r:embed="rId5"/>
          <a:stretch>
            <a:fillRect/>
          </a:stretch>
        </p:blipFill>
        <p:spPr>
          <a:xfrm>
            <a:off x="4090929" y="3693780"/>
            <a:ext cx="3497883" cy="1165961"/>
          </a:xfrm>
          <a:prstGeom prst="rect">
            <a:avLst/>
          </a:prstGeom>
        </p:spPr>
      </p:pic>
      <p:sp>
        <p:nvSpPr>
          <p:cNvPr id="18" name="TextBox 17">
            <a:extLst>
              <a:ext uri="{FF2B5EF4-FFF2-40B4-BE49-F238E27FC236}">
                <a16:creationId xmlns="" xmlns:a16="http://schemas.microsoft.com/office/drawing/2014/main" id="{8EFAFDDE-F937-8504-FF9D-505F32699686}"/>
              </a:ext>
            </a:extLst>
          </p:cNvPr>
          <p:cNvSpPr txBox="1"/>
          <p:nvPr/>
        </p:nvSpPr>
        <p:spPr>
          <a:xfrm>
            <a:off x="584994" y="5487918"/>
            <a:ext cx="3217253" cy="400110"/>
          </a:xfrm>
          <a:prstGeom prst="rect">
            <a:avLst/>
          </a:prstGeom>
          <a:noFill/>
        </p:spPr>
        <p:txBody>
          <a:bodyPr wrap="square" rtlCol="0">
            <a:spAutoFit/>
          </a:bodyPr>
          <a:lstStyle/>
          <a:p>
            <a:r>
              <a:rPr lang="en-CA" sz="2000" i="0" u="none" strike="noStrike" baseline="0" dirty="0">
                <a:solidFill>
                  <a:schemeClr val="tx1">
                    <a:lumMod val="50000"/>
                  </a:schemeClr>
                </a:solidFill>
                <a:latin typeface="Helvetica" panose="020B0604020202020204" pitchFamily="34" charset="0"/>
                <a:cs typeface="Helvetica" panose="020B0604020202020204" pitchFamily="34" charset="0"/>
              </a:rPr>
              <a:t>Syntax</a:t>
            </a:r>
            <a:endParaRPr lang="en-CA" sz="3600" dirty="0">
              <a:solidFill>
                <a:schemeClr val="tx1">
                  <a:lumMod val="50000"/>
                </a:schemeClr>
              </a:solidFill>
              <a:latin typeface="Helvetica" panose="020B0604020202020204" pitchFamily="34" charset="0"/>
              <a:cs typeface="Helvetica" panose="020B0604020202020204" pitchFamily="34" charset="0"/>
            </a:endParaRPr>
          </a:p>
        </p:txBody>
      </p:sp>
      <p:pic>
        <p:nvPicPr>
          <p:cNvPr id="4098" name="Picture 2" descr="P is the selector &#10;font-family is the property &#10;verdana is the value">
            <a:extLst>
              <a:ext uri="{FF2B5EF4-FFF2-40B4-BE49-F238E27FC236}">
                <a16:creationId xmlns="" xmlns:a16="http://schemas.microsoft.com/office/drawing/2014/main" id="{EBF169EB-4D41-C699-318C-D6CB4CB40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408" y="5861970"/>
            <a:ext cx="3303986" cy="194220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 xmlns:a16="http://schemas.microsoft.com/office/drawing/2014/main" id="{58AC0F5D-89CA-24AF-AC62-E6A4E2E8631F}"/>
              </a:ext>
            </a:extLst>
          </p:cNvPr>
          <p:cNvSpPr txBox="1"/>
          <p:nvPr/>
        </p:nvSpPr>
        <p:spPr>
          <a:xfrm>
            <a:off x="4184002" y="6231515"/>
            <a:ext cx="3217253" cy="338554"/>
          </a:xfrm>
          <a:prstGeom prst="rect">
            <a:avLst/>
          </a:prstGeom>
          <a:noFill/>
        </p:spPr>
        <p:txBody>
          <a:bodyPr wrap="square" rtlCol="0">
            <a:spAutoFit/>
          </a:bodyPr>
          <a:lstStyle/>
          <a:p>
            <a:r>
              <a:rPr lang="en-CA" sz="1600" i="0" u="none" strike="noStrike" baseline="0" dirty="0">
                <a:latin typeface="Helvetica" panose="020B0604020202020204" pitchFamily="34" charset="0"/>
                <a:cs typeface="Helvetica" panose="020B0604020202020204" pitchFamily="34" charset="0"/>
              </a:rPr>
              <a:t>Grouping selectors</a:t>
            </a:r>
            <a:endParaRPr lang="en-CA" sz="2400" dirty="0">
              <a:latin typeface="Helvetica" panose="020B0604020202020204" pitchFamily="34" charset="0"/>
              <a:cs typeface="Helvetica" panose="020B0604020202020204" pitchFamily="34" charset="0"/>
            </a:endParaRPr>
          </a:p>
        </p:txBody>
      </p:sp>
      <p:pic>
        <p:nvPicPr>
          <p:cNvPr id="4100" name="Picture 4" descr="p {font-size: 18px;}&#10;h6 {font-size: 18px;}&#10;can be grouped with elements separated by a comma p, h6 {font-size: 18px;}">
            <a:extLst>
              <a:ext uri="{FF2B5EF4-FFF2-40B4-BE49-F238E27FC236}">
                <a16:creationId xmlns="" xmlns:a16="http://schemas.microsoft.com/office/drawing/2014/main" id="{92C28A42-AEF8-4779-5CD5-76ECC50A37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4002" y="6578988"/>
            <a:ext cx="6029325" cy="942975"/>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 xmlns:a16="http://schemas.microsoft.com/office/drawing/2014/main" id="{8A4FAED9-B00F-5459-8114-4FB46ED1B219}"/>
              </a:ext>
              <a:ext uri="{C183D7F6-B498-43B3-948B-1728B52AA6E4}">
                <adec:decorative xmlns="" xmlns:adec="http://schemas.microsoft.com/office/drawing/2017/decorative" val="1"/>
              </a:ext>
            </a:extLst>
          </p:cNvPr>
          <p:cNvCxnSpPr>
            <a:cxnSpLocks/>
          </p:cNvCxnSpPr>
          <p:nvPr/>
        </p:nvCxnSpPr>
        <p:spPr>
          <a:xfrm>
            <a:off x="3957118" y="2320731"/>
            <a:ext cx="0" cy="2554977"/>
          </a:xfrm>
          <a:prstGeom prst="line">
            <a:avLst/>
          </a:prstGeom>
        </p:spPr>
        <p:style>
          <a:lnRef idx="1">
            <a:schemeClr val="accent2"/>
          </a:lnRef>
          <a:fillRef idx="0">
            <a:schemeClr val="accent2"/>
          </a:fillRef>
          <a:effectRef idx="0">
            <a:schemeClr val="accent2"/>
          </a:effectRef>
          <a:fontRef idx="minor">
            <a:schemeClr val="tx1"/>
          </a:fontRef>
        </p:style>
      </p:cxnSp>
      <p:sp>
        <p:nvSpPr>
          <p:cNvPr id="32" name="Rectangle 31">
            <a:extLst>
              <a:ext uri="{FF2B5EF4-FFF2-40B4-BE49-F238E27FC236}">
                <a16:creationId xmlns="" xmlns:a16="http://schemas.microsoft.com/office/drawing/2014/main" id="{2267A256-7B74-1609-E6F7-4A7384B161DA}"/>
              </a:ext>
              <a:ext uri="{C183D7F6-B498-43B3-948B-1728B52AA6E4}">
                <adec:decorative xmlns="" xmlns:adec="http://schemas.microsoft.com/office/drawing/2017/decorative" val="1"/>
              </a:ext>
            </a:extLst>
          </p:cNvPr>
          <p:cNvSpPr/>
          <p:nvPr/>
        </p:nvSpPr>
        <p:spPr>
          <a:xfrm>
            <a:off x="690872" y="2039018"/>
            <a:ext cx="6986278" cy="307288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 xmlns:a16="http://schemas.microsoft.com/office/drawing/2014/main" id="{6AC48ABA-3824-0144-39C6-BD8CF814E7B9}"/>
              </a:ext>
            </a:extLst>
          </p:cNvPr>
          <p:cNvSpPr txBox="1"/>
          <p:nvPr/>
        </p:nvSpPr>
        <p:spPr>
          <a:xfrm>
            <a:off x="8430553" y="1620217"/>
            <a:ext cx="5941059" cy="400110"/>
          </a:xfrm>
          <a:prstGeom prst="rect">
            <a:avLst/>
          </a:prstGeom>
          <a:noFill/>
        </p:spPr>
        <p:txBody>
          <a:bodyPr wrap="square" rtlCol="0">
            <a:spAutoFit/>
          </a:bodyPr>
          <a:lstStyle/>
          <a:p>
            <a:r>
              <a:rPr lang="en-CA" sz="2000" dirty="0">
                <a:solidFill>
                  <a:schemeClr val="tx1">
                    <a:lumMod val="50000"/>
                  </a:schemeClr>
                </a:solidFill>
                <a:latin typeface="Helvetica" panose="020B0604020202020204" pitchFamily="34" charset="0"/>
                <a:cs typeface="Helvetica" panose="020B0604020202020204" pitchFamily="34" charset="0"/>
              </a:rPr>
              <a:t>Embedding styles in a page</a:t>
            </a:r>
          </a:p>
        </p:txBody>
      </p:sp>
      <p:sp>
        <p:nvSpPr>
          <p:cNvPr id="36" name="TextBox 35">
            <a:extLst>
              <a:ext uri="{FF2B5EF4-FFF2-40B4-BE49-F238E27FC236}">
                <a16:creationId xmlns="" xmlns:a16="http://schemas.microsoft.com/office/drawing/2014/main" id="{BB5851DE-99E8-9C45-FE13-F1F937319937}"/>
              </a:ext>
            </a:extLst>
          </p:cNvPr>
          <p:cNvSpPr txBox="1"/>
          <p:nvPr/>
        </p:nvSpPr>
        <p:spPr>
          <a:xfrm>
            <a:off x="8445539" y="2176234"/>
            <a:ext cx="3228526" cy="338554"/>
          </a:xfrm>
          <a:prstGeom prst="rect">
            <a:avLst/>
          </a:prstGeom>
          <a:noFill/>
        </p:spPr>
        <p:txBody>
          <a:bodyPr wrap="square" rtlCol="0">
            <a:spAutoFit/>
          </a:bodyPr>
          <a:lstStyle/>
          <a:p>
            <a:r>
              <a:rPr lang="en-CA" sz="1600" dirty="0">
                <a:solidFill>
                  <a:schemeClr val="tx1">
                    <a:lumMod val="50000"/>
                  </a:schemeClr>
                </a:solidFill>
                <a:latin typeface="Helvetica" panose="020B0604020202020204" pitchFamily="34" charset="0"/>
                <a:cs typeface="Helvetica" panose="020B0604020202020204" pitchFamily="34" charset="0"/>
              </a:rPr>
              <a:t>1. External styles “mystyle.css”</a:t>
            </a:r>
          </a:p>
        </p:txBody>
      </p:sp>
      <p:pic>
        <p:nvPicPr>
          <p:cNvPr id="4102" name="Picture 4101" descr="&lt;link rel=&quot;stylesheet&quot; href=&quot;mystyle.css&quot;&gt;">
            <a:extLst>
              <a:ext uri="{FF2B5EF4-FFF2-40B4-BE49-F238E27FC236}">
                <a16:creationId xmlns="" xmlns:a16="http://schemas.microsoft.com/office/drawing/2014/main" id="{BE8683DE-38AB-4709-6E95-0D9CDBCB2617}"/>
              </a:ext>
            </a:extLst>
          </p:cNvPr>
          <p:cNvPicPr>
            <a:picLocks noChangeAspect="1"/>
          </p:cNvPicPr>
          <p:nvPr/>
        </p:nvPicPr>
        <p:blipFill>
          <a:blip r:embed="rId8"/>
          <a:stretch>
            <a:fillRect/>
          </a:stretch>
        </p:blipFill>
        <p:spPr>
          <a:xfrm>
            <a:off x="8498367" y="2679235"/>
            <a:ext cx="3618003" cy="670930"/>
          </a:xfrm>
          <a:prstGeom prst="rect">
            <a:avLst/>
          </a:prstGeom>
        </p:spPr>
      </p:pic>
      <p:sp>
        <p:nvSpPr>
          <p:cNvPr id="45" name="TextBox 44">
            <a:extLst>
              <a:ext uri="{FF2B5EF4-FFF2-40B4-BE49-F238E27FC236}">
                <a16:creationId xmlns="" xmlns:a16="http://schemas.microsoft.com/office/drawing/2014/main" id="{6BAEFC05-D848-891C-BA48-9689E98D3FB2}"/>
              </a:ext>
            </a:extLst>
          </p:cNvPr>
          <p:cNvSpPr txBox="1"/>
          <p:nvPr/>
        </p:nvSpPr>
        <p:spPr>
          <a:xfrm>
            <a:off x="8430553" y="3576597"/>
            <a:ext cx="3911943" cy="338554"/>
          </a:xfrm>
          <a:prstGeom prst="rect">
            <a:avLst/>
          </a:prstGeom>
          <a:noFill/>
        </p:spPr>
        <p:txBody>
          <a:bodyPr wrap="square" rtlCol="0">
            <a:spAutoFit/>
          </a:bodyPr>
          <a:lstStyle/>
          <a:p>
            <a:r>
              <a:rPr lang="en-CA" sz="1600" b="1" dirty="0">
                <a:solidFill>
                  <a:schemeClr val="tx1">
                    <a:lumMod val="50000"/>
                  </a:schemeClr>
                </a:solidFill>
                <a:latin typeface="Helvetica" panose="020B0604020202020204" pitchFamily="34" charset="0"/>
                <a:cs typeface="Helvetica" panose="020B0604020202020204" pitchFamily="34" charset="0"/>
              </a:rPr>
              <a:t>3. </a:t>
            </a:r>
            <a:r>
              <a:rPr lang="en-CA" sz="1600" dirty="0">
                <a:solidFill>
                  <a:schemeClr val="tx1">
                    <a:lumMod val="50000"/>
                  </a:schemeClr>
                </a:solidFill>
                <a:latin typeface="Helvetica" panose="020B0604020202020204" pitchFamily="34" charset="0"/>
                <a:cs typeface="Helvetica" panose="020B0604020202020204" pitchFamily="34" charset="0"/>
              </a:rPr>
              <a:t>Inline Styles (on the HTML element)</a:t>
            </a:r>
          </a:p>
        </p:txBody>
      </p:sp>
      <p:pic>
        <p:nvPicPr>
          <p:cNvPr id="47" name="Picture 46" descr="&lt;h1 style=&quot;color: navy&quot;&gt;xxx&lt;/h1&gt;">
            <a:extLst>
              <a:ext uri="{FF2B5EF4-FFF2-40B4-BE49-F238E27FC236}">
                <a16:creationId xmlns="" xmlns:a16="http://schemas.microsoft.com/office/drawing/2014/main" id="{DFCA7AEF-DE0E-094B-EE46-752706A32B77}"/>
              </a:ext>
            </a:extLst>
          </p:cNvPr>
          <p:cNvPicPr>
            <a:picLocks noChangeAspect="1"/>
          </p:cNvPicPr>
          <p:nvPr/>
        </p:nvPicPr>
        <p:blipFill>
          <a:blip r:embed="rId9"/>
          <a:stretch>
            <a:fillRect/>
          </a:stretch>
        </p:blipFill>
        <p:spPr>
          <a:xfrm>
            <a:off x="8494671" y="3897692"/>
            <a:ext cx="4488569" cy="693480"/>
          </a:xfrm>
          <a:prstGeom prst="rect">
            <a:avLst/>
          </a:prstGeom>
        </p:spPr>
      </p:pic>
      <p:sp>
        <p:nvSpPr>
          <p:cNvPr id="42" name="TextBox 41">
            <a:extLst>
              <a:ext uri="{FF2B5EF4-FFF2-40B4-BE49-F238E27FC236}">
                <a16:creationId xmlns="" xmlns:a16="http://schemas.microsoft.com/office/drawing/2014/main" id="{88385FF0-8919-E787-D87F-F8319C8ABE8A}"/>
              </a:ext>
            </a:extLst>
          </p:cNvPr>
          <p:cNvSpPr txBox="1"/>
          <p:nvPr/>
        </p:nvSpPr>
        <p:spPr>
          <a:xfrm>
            <a:off x="12491420" y="2173441"/>
            <a:ext cx="3766167" cy="338554"/>
          </a:xfrm>
          <a:prstGeom prst="rect">
            <a:avLst/>
          </a:prstGeom>
          <a:noFill/>
        </p:spPr>
        <p:txBody>
          <a:bodyPr wrap="square" rtlCol="0">
            <a:spAutoFit/>
          </a:bodyPr>
          <a:lstStyle/>
          <a:p>
            <a:r>
              <a:rPr lang="en-CA" sz="1600" dirty="0">
                <a:solidFill>
                  <a:schemeClr val="tx1">
                    <a:lumMod val="50000"/>
                  </a:schemeClr>
                </a:solidFill>
                <a:latin typeface="Helvetica" panose="020B0604020202020204" pitchFamily="34" charset="0"/>
                <a:cs typeface="Helvetica" panose="020B0604020202020204" pitchFamily="34" charset="0"/>
              </a:rPr>
              <a:t>2. Embedded styles in the &lt;head&gt;</a:t>
            </a:r>
          </a:p>
        </p:txBody>
      </p:sp>
      <p:pic>
        <p:nvPicPr>
          <p:cNvPr id="41" name="Picture 40" descr="&lt;head&gt; &#10;&lt;style&gt; CSS blocks here &lt;/style&gt;&#10;&lt;/head&gt;">
            <a:extLst>
              <a:ext uri="{FF2B5EF4-FFF2-40B4-BE49-F238E27FC236}">
                <a16:creationId xmlns="" xmlns:a16="http://schemas.microsoft.com/office/drawing/2014/main" id="{4E89664C-4295-531F-F332-7CFEB4699D1E}"/>
              </a:ext>
            </a:extLst>
          </p:cNvPr>
          <p:cNvPicPr>
            <a:picLocks noChangeAspect="1"/>
          </p:cNvPicPr>
          <p:nvPr/>
        </p:nvPicPr>
        <p:blipFill>
          <a:blip r:embed="rId10"/>
          <a:stretch>
            <a:fillRect/>
          </a:stretch>
        </p:blipFill>
        <p:spPr>
          <a:xfrm>
            <a:off x="12709104" y="2532199"/>
            <a:ext cx="3025402" cy="2385267"/>
          </a:xfrm>
          <a:prstGeom prst="rect">
            <a:avLst/>
          </a:prstGeom>
        </p:spPr>
      </p:pic>
      <p:cxnSp>
        <p:nvCxnSpPr>
          <p:cNvPr id="49" name="Straight Connector 48">
            <a:extLst>
              <a:ext uri="{FF2B5EF4-FFF2-40B4-BE49-F238E27FC236}">
                <a16:creationId xmlns="" xmlns:a16="http://schemas.microsoft.com/office/drawing/2014/main" id="{1D677248-F204-4399-7D6D-809D0542A0AC}"/>
              </a:ext>
              <a:ext uri="{C183D7F6-B498-43B3-948B-1728B52AA6E4}">
                <adec:decorative xmlns="" xmlns:adec="http://schemas.microsoft.com/office/drawing/2017/decorative" val="1"/>
              </a:ext>
            </a:extLst>
          </p:cNvPr>
          <p:cNvCxnSpPr/>
          <p:nvPr/>
        </p:nvCxnSpPr>
        <p:spPr>
          <a:xfrm>
            <a:off x="4060973" y="6426191"/>
            <a:ext cx="0" cy="1166079"/>
          </a:xfrm>
          <a:prstGeom prst="line">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 xmlns:a16="http://schemas.microsoft.com/office/drawing/2014/main" id="{C05B66E5-B0EC-9545-9009-924C8336CE1A}"/>
              </a:ext>
              <a:ext uri="{C183D7F6-B498-43B3-948B-1728B52AA6E4}">
                <adec:decorative xmlns="" xmlns:adec="http://schemas.microsoft.com/office/drawing/2017/decorative" val="1"/>
              </a:ext>
            </a:extLst>
          </p:cNvPr>
          <p:cNvSpPr/>
          <p:nvPr/>
        </p:nvSpPr>
        <p:spPr>
          <a:xfrm>
            <a:off x="8445538" y="2025103"/>
            <a:ext cx="7465021" cy="307288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 xmlns:a16="http://schemas.microsoft.com/office/drawing/2014/main" id="{88DA3540-8C80-82E9-BDB1-83423D179A14}"/>
              </a:ext>
              <a:ext uri="{C183D7F6-B498-43B3-948B-1728B52AA6E4}">
                <adec:decorative xmlns="" xmlns:adec="http://schemas.microsoft.com/office/drawing/2017/decorative" val="1"/>
              </a:ext>
            </a:extLst>
          </p:cNvPr>
          <p:cNvSpPr/>
          <p:nvPr/>
        </p:nvSpPr>
        <p:spPr>
          <a:xfrm>
            <a:off x="10733847" y="6438832"/>
            <a:ext cx="3303986" cy="14039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sp>
        <p:nvSpPr>
          <p:cNvPr id="4099" name="TextBox 4098">
            <a:extLst>
              <a:ext uri="{FF2B5EF4-FFF2-40B4-BE49-F238E27FC236}">
                <a16:creationId xmlns="" xmlns:a16="http://schemas.microsoft.com/office/drawing/2014/main" id="{13090AD8-1D0A-7FB5-B7A1-25BA225E5A58}"/>
              </a:ext>
            </a:extLst>
          </p:cNvPr>
          <p:cNvSpPr txBox="1"/>
          <p:nvPr/>
        </p:nvSpPr>
        <p:spPr>
          <a:xfrm>
            <a:off x="10848315" y="6460829"/>
            <a:ext cx="3217253" cy="400110"/>
          </a:xfrm>
          <a:prstGeom prst="rect">
            <a:avLst/>
          </a:prstGeom>
          <a:noFill/>
        </p:spPr>
        <p:txBody>
          <a:bodyPr wrap="square" rtlCol="0">
            <a:spAutoFit/>
          </a:bodyPr>
          <a:lstStyle/>
          <a:p>
            <a:r>
              <a:rPr lang="en-CA" sz="2000" i="0" u="none" strike="noStrike" baseline="0" dirty="0">
                <a:solidFill>
                  <a:schemeClr val="tx1">
                    <a:lumMod val="50000"/>
                  </a:schemeClr>
                </a:solidFill>
                <a:latin typeface="Helvetica" panose="020B0604020202020204" pitchFamily="34" charset="0"/>
                <a:cs typeface="Helvetica" panose="020B0604020202020204" pitchFamily="34" charset="0"/>
              </a:rPr>
              <a:t>! important</a:t>
            </a:r>
            <a:endParaRPr lang="en-CA" sz="3600" dirty="0">
              <a:solidFill>
                <a:schemeClr val="tx1">
                  <a:lumMod val="50000"/>
                </a:schemeClr>
              </a:solidFill>
              <a:latin typeface="Helvetica" panose="020B0604020202020204" pitchFamily="34" charset="0"/>
              <a:cs typeface="Helvetica" panose="020B0604020202020204" pitchFamily="34" charset="0"/>
            </a:endParaRPr>
          </a:p>
        </p:txBody>
      </p:sp>
      <p:sp>
        <p:nvSpPr>
          <p:cNvPr id="4097" name="TextBox 4096">
            <a:extLst>
              <a:ext uri="{FF2B5EF4-FFF2-40B4-BE49-F238E27FC236}">
                <a16:creationId xmlns="" xmlns:a16="http://schemas.microsoft.com/office/drawing/2014/main" id="{1473A704-BFBE-FEF3-4885-F1909EEA3B07}"/>
              </a:ext>
            </a:extLst>
          </p:cNvPr>
          <p:cNvSpPr txBox="1"/>
          <p:nvPr/>
        </p:nvSpPr>
        <p:spPr>
          <a:xfrm>
            <a:off x="10820580" y="6860939"/>
            <a:ext cx="3217253" cy="338554"/>
          </a:xfrm>
          <a:prstGeom prst="rect">
            <a:avLst/>
          </a:prstGeom>
          <a:noFill/>
        </p:spPr>
        <p:txBody>
          <a:bodyPr wrap="square" rtlCol="0">
            <a:spAutoFit/>
          </a:bodyPr>
          <a:lstStyle/>
          <a:p>
            <a:r>
              <a:rPr lang="en-CA" sz="1600" i="0" u="none" strike="noStrike" baseline="0" dirty="0">
                <a:latin typeface="Helvetica" panose="020B0604020202020204" pitchFamily="34" charset="0"/>
                <a:cs typeface="Helvetica" panose="020B0604020202020204" pitchFamily="34" charset="0"/>
              </a:rPr>
              <a:t>Overriding ALL previous styling</a:t>
            </a:r>
            <a:endParaRPr lang="en-CA" sz="2400" dirty="0">
              <a:latin typeface="Helvetica" panose="020B0604020202020204" pitchFamily="34" charset="0"/>
              <a:cs typeface="Helvetica" panose="020B0604020202020204" pitchFamily="34" charset="0"/>
            </a:endParaRPr>
          </a:p>
        </p:txBody>
      </p:sp>
      <p:pic>
        <p:nvPicPr>
          <p:cNvPr id="4096" name="Picture 4095" descr="h1 {color: black !important;}">
            <a:extLst>
              <a:ext uri="{FF2B5EF4-FFF2-40B4-BE49-F238E27FC236}">
                <a16:creationId xmlns="" xmlns:a16="http://schemas.microsoft.com/office/drawing/2014/main" id="{7FA68A0E-60F7-1182-4FB7-CBED078852BF}"/>
              </a:ext>
            </a:extLst>
          </p:cNvPr>
          <p:cNvPicPr>
            <a:picLocks noChangeAspect="1"/>
          </p:cNvPicPr>
          <p:nvPr/>
        </p:nvPicPr>
        <p:blipFill>
          <a:blip r:embed="rId11"/>
          <a:stretch>
            <a:fillRect/>
          </a:stretch>
        </p:blipFill>
        <p:spPr>
          <a:xfrm>
            <a:off x="10848315" y="7240068"/>
            <a:ext cx="3093988" cy="426757"/>
          </a:xfrm>
          <a:prstGeom prst="rect">
            <a:avLst/>
          </a:prstGeom>
        </p:spPr>
      </p:pic>
    </p:spTree>
    <p:extLst>
      <p:ext uri="{BB962C8B-B14F-4D97-AF65-F5344CB8AC3E}">
        <p14:creationId xmlns:p14="http://schemas.microsoft.com/office/powerpoint/2010/main" val="381643349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CSS selectors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14</a:t>
            </a:fld>
            <a:endParaRPr lang="en-US" dirty="0"/>
          </a:p>
        </p:txBody>
      </p:sp>
      <p:sp>
        <p:nvSpPr>
          <p:cNvPr id="21" name="TextBox 20">
            <a:extLst>
              <a:ext uri="{FF2B5EF4-FFF2-40B4-BE49-F238E27FC236}">
                <a16:creationId xmlns="" xmlns:a16="http://schemas.microsoft.com/office/drawing/2014/main" id="{34E516DA-E113-DB4C-3B2F-C991674B1F88}"/>
              </a:ext>
            </a:extLst>
          </p:cNvPr>
          <p:cNvSpPr txBox="1"/>
          <p:nvPr/>
        </p:nvSpPr>
        <p:spPr>
          <a:xfrm>
            <a:off x="658332" y="1610901"/>
            <a:ext cx="5751981" cy="615553"/>
          </a:xfrm>
          <a:prstGeom prst="rect">
            <a:avLst/>
          </a:prstGeom>
          <a:noFill/>
        </p:spPr>
        <p:txBody>
          <a:bodyPr wrap="square" rtlCol="0">
            <a:spAutoFit/>
          </a:bodyPr>
          <a:lstStyle/>
          <a:p>
            <a:r>
              <a:rPr lang="en-CA" sz="1800" i="0" u="none" strike="noStrike" baseline="0" dirty="0">
                <a:solidFill>
                  <a:schemeClr val="tx1">
                    <a:lumMod val="50000"/>
                  </a:schemeClr>
                </a:solidFill>
                <a:latin typeface="Helvetica" panose="020B0604020202020204" pitchFamily="34" charset="0"/>
                <a:cs typeface="Helvetica" panose="020B0604020202020204" pitchFamily="34" charset="0"/>
              </a:rPr>
              <a:t>Type selectors</a:t>
            </a:r>
          </a:p>
          <a:p>
            <a:r>
              <a:rPr lang="en-CA" sz="1600" dirty="0">
                <a:solidFill>
                  <a:schemeClr val="tx1">
                    <a:lumMod val="50000"/>
                  </a:schemeClr>
                </a:solidFill>
                <a:latin typeface="Helvetica" panose="020B0604020202020204" pitchFamily="34" charset="0"/>
                <a:cs typeface="Helvetica" panose="020B0604020202020204" pitchFamily="34" charset="0"/>
              </a:rPr>
              <a:t>-Based on HTML elements and applied globally</a:t>
            </a:r>
            <a:endParaRPr lang="en-CA" sz="2800" dirty="0">
              <a:solidFill>
                <a:schemeClr val="tx1">
                  <a:lumMod val="50000"/>
                </a:schemeClr>
              </a:solidFill>
              <a:latin typeface="Helvetica" panose="020B0604020202020204" pitchFamily="34" charset="0"/>
              <a:cs typeface="Helvetica" panose="020B0604020202020204" pitchFamily="34" charset="0"/>
            </a:endParaRPr>
          </a:p>
        </p:txBody>
      </p:sp>
      <p:pic>
        <p:nvPicPr>
          <p:cNvPr id="3" name="Picture 2" descr="CSS: &#10;p {font-size: 20px;}&#10;ul {margin-left: 16px;}&#10;">
            <a:extLst>
              <a:ext uri="{FF2B5EF4-FFF2-40B4-BE49-F238E27FC236}">
                <a16:creationId xmlns="" xmlns:a16="http://schemas.microsoft.com/office/drawing/2014/main" id="{8ED0D8A0-E4DB-8515-88FF-7E30992ADCF9}"/>
              </a:ext>
            </a:extLst>
          </p:cNvPr>
          <p:cNvPicPr>
            <a:picLocks noChangeAspect="1"/>
          </p:cNvPicPr>
          <p:nvPr/>
        </p:nvPicPr>
        <p:blipFill>
          <a:blip r:embed="rId3"/>
          <a:stretch>
            <a:fillRect/>
          </a:stretch>
        </p:blipFill>
        <p:spPr>
          <a:xfrm>
            <a:off x="1002534" y="2257232"/>
            <a:ext cx="2943977" cy="1898356"/>
          </a:xfrm>
          <a:prstGeom prst="rect">
            <a:avLst/>
          </a:prstGeom>
        </p:spPr>
      </p:pic>
      <p:sp>
        <p:nvSpPr>
          <p:cNvPr id="20" name="TextBox 19">
            <a:extLst>
              <a:ext uri="{FF2B5EF4-FFF2-40B4-BE49-F238E27FC236}">
                <a16:creationId xmlns="" xmlns:a16="http://schemas.microsoft.com/office/drawing/2014/main" id="{D1868521-8C0D-AAD6-0319-276586088E5E}"/>
              </a:ext>
            </a:extLst>
          </p:cNvPr>
          <p:cNvSpPr txBox="1"/>
          <p:nvPr/>
        </p:nvSpPr>
        <p:spPr>
          <a:xfrm>
            <a:off x="516837" y="4787336"/>
            <a:ext cx="4714240" cy="369332"/>
          </a:xfrm>
          <a:prstGeom prst="rect">
            <a:avLst/>
          </a:prstGeom>
          <a:noFill/>
        </p:spPr>
        <p:txBody>
          <a:bodyPr wrap="square" rtlCol="0">
            <a:spAutoFit/>
          </a:bodyPr>
          <a:lstStyle/>
          <a:p>
            <a:r>
              <a:rPr lang="en-CA" sz="1800" dirty="0">
                <a:latin typeface="Helvetica" panose="020B0604020202020204" pitchFamily="34" charset="0"/>
                <a:cs typeface="Helvetica" panose="020B0604020202020204" pitchFamily="34" charset="0"/>
              </a:rPr>
              <a:t>Descendant selector</a:t>
            </a:r>
          </a:p>
        </p:txBody>
      </p:sp>
      <p:grpSp>
        <p:nvGrpSpPr>
          <p:cNvPr id="36" name="Group 35" descr="CSS:&#10;div p { color: darkblue;}&#10;div p a { color: darkgreen;}&#10;&#10;HTML: &#10;&lt;div&gt;&#10;&lt;p&gt;This is a paragraph with a &lt;a href=&quot;#&quot;&gt;link&lt;/a&gt;&lt;/p&gt;&#10;&lt;/div&gt;&#10;Output: &#10;blue paragraph with a link in green&#10;">
            <a:extLst>
              <a:ext uri="{FF2B5EF4-FFF2-40B4-BE49-F238E27FC236}">
                <a16:creationId xmlns="" xmlns:a16="http://schemas.microsoft.com/office/drawing/2014/main" id="{43144F88-330D-F607-B111-FEFBF8F6CB23}"/>
              </a:ext>
            </a:extLst>
          </p:cNvPr>
          <p:cNvGrpSpPr/>
          <p:nvPr/>
        </p:nvGrpSpPr>
        <p:grpSpPr>
          <a:xfrm>
            <a:off x="0" y="5152407"/>
            <a:ext cx="7274274" cy="2543175"/>
            <a:chOff x="-231988" y="5193273"/>
            <a:chExt cx="7274274" cy="2543175"/>
          </a:xfrm>
        </p:grpSpPr>
        <p:sp>
          <p:nvSpPr>
            <p:cNvPr id="31" name="TextBox 30">
              <a:extLst>
                <a:ext uri="{FF2B5EF4-FFF2-40B4-BE49-F238E27FC236}">
                  <a16:creationId xmlns="" xmlns:a16="http://schemas.microsoft.com/office/drawing/2014/main" id="{A772F06B-8750-3B39-AA03-4609A04BBF93}"/>
                </a:ext>
                <a:ext uri="{C183D7F6-B498-43B3-948B-1728B52AA6E4}">
                  <adec:decorative xmlns="" xmlns:adec="http://schemas.microsoft.com/office/drawing/2017/decorative" val="1"/>
                </a:ext>
              </a:extLst>
            </p:cNvPr>
            <p:cNvSpPr txBox="1"/>
            <p:nvPr/>
          </p:nvSpPr>
          <p:spPr>
            <a:xfrm>
              <a:off x="163068" y="5335664"/>
              <a:ext cx="707538" cy="307777"/>
            </a:xfrm>
            <a:prstGeom prst="rect">
              <a:avLst/>
            </a:prstGeom>
            <a:noFill/>
          </p:spPr>
          <p:txBody>
            <a:bodyPr wrap="square" rtlCol="0">
              <a:spAutoFit/>
            </a:bodyPr>
            <a:lstStyle/>
            <a:p>
              <a:pPr algn="r"/>
              <a:r>
                <a:rPr lang="en-CA" sz="1400" b="1" dirty="0"/>
                <a:t>CSS</a:t>
              </a:r>
            </a:p>
          </p:txBody>
        </p:sp>
        <p:sp>
          <p:nvSpPr>
            <p:cNvPr id="32" name="TextBox 31">
              <a:extLst>
                <a:ext uri="{FF2B5EF4-FFF2-40B4-BE49-F238E27FC236}">
                  <a16:creationId xmlns="" xmlns:a16="http://schemas.microsoft.com/office/drawing/2014/main" id="{FC6701FC-4CA1-6160-5439-2BF6FC9A8D60}"/>
                </a:ext>
                <a:ext uri="{C183D7F6-B498-43B3-948B-1728B52AA6E4}">
                  <adec:decorative xmlns="" xmlns:adec="http://schemas.microsoft.com/office/drawing/2017/decorative" val="1"/>
                </a:ext>
              </a:extLst>
            </p:cNvPr>
            <p:cNvSpPr txBox="1"/>
            <p:nvPr/>
          </p:nvSpPr>
          <p:spPr>
            <a:xfrm>
              <a:off x="177694" y="6313997"/>
              <a:ext cx="696202" cy="307777"/>
            </a:xfrm>
            <a:prstGeom prst="rect">
              <a:avLst/>
            </a:prstGeom>
            <a:noFill/>
          </p:spPr>
          <p:txBody>
            <a:bodyPr wrap="square" rtlCol="0">
              <a:spAutoFit/>
            </a:bodyPr>
            <a:lstStyle/>
            <a:p>
              <a:pPr algn="r"/>
              <a:r>
                <a:rPr lang="en-CA" sz="1400" b="1" dirty="0"/>
                <a:t>HTML</a:t>
              </a:r>
            </a:p>
          </p:txBody>
        </p:sp>
        <p:pic>
          <p:nvPicPr>
            <p:cNvPr id="5126" name="Picture 6">
              <a:extLst>
                <a:ext uri="{FF2B5EF4-FFF2-40B4-BE49-F238E27FC236}">
                  <a16:creationId xmlns="" xmlns:a16="http://schemas.microsoft.com/office/drawing/2014/main" id="{59F7626D-E9B1-873A-3A93-27ED67D31D01}"/>
                </a:ext>
                <a:ext uri="{C183D7F6-B498-43B3-948B-1728B52AA6E4}">
                  <adec:decorative xmlns=""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336" y="5193273"/>
              <a:ext cx="6076950" cy="254317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4978549E-83BB-5979-F49E-6AD948955524}"/>
                </a:ext>
                <a:ext uri="{C183D7F6-B498-43B3-948B-1728B52AA6E4}">
                  <adec:decorative xmlns="" xmlns:adec="http://schemas.microsoft.com/office/drawing/2017/decorative" val="1"/>
                </a:ext>
              </a:extLst>
            </p:cNvPr>
            <p:cNvSpPr txBox="1"/>
            <p:nvPr/>
          </p:nvSpPr>
          <p:spPr>
            <a:xfrm>
              <a:off x="-231988" y="7304273"/>
              <a:ext cx="1234522" cy="307777"/>
            </a:xfrm>
            <a:prstGeom prst="rect">
              <a:avLst/>
            </a:prstGeom>
            <a:noFill/>
          </p:spPr>
          <p:txBody>
            <a:bodyPr wrap="square" rtlCol="0">
              <a:spAutoFit/>
            </a:bodyPr>
            <a:lstStyle/>
            <a:p>
              <a:pPr algn="r"/>
              <a:r>
                <a:rPr lang="en-CA" sz="1400" b="1" dirty="0"/>
                <a:t>OUTPUT</a:t>
              </a:r>
            </a:p>
          </p:txBody>
        </p:sp>
      </p:grpSp>
      <p:sp>
        <p:nvSpPr>
          <p:cNvPr id="4" name="TextBox 3">
            <a:extLst>
              <a:ext uri="{FF2B5EF4-FFF2-40B4-BE49-F238E27FC236}">
                <a16:creationId xmlns="" xmlns:a16="http://schemas.microsoft.com/office/drawing/2014/main" id="{CE489F63-9C17-8777-2857-86D403983DD9}"/>
              </a:ext>
            </a:extLst>
          </p:cNvPr>
          <p:cNvSpPr txBox="1"/>
          <p:nvPr/>
        </p:nvSpPr>
        <p:spPr>
          <a:xfrm>
            <a:off x="5327729" y="1672176"/>
            <a:ext cx="5751981" cy="615553"/>
          </a:xfrm>
          <a:prstGeom prst="rect">
            <a:avLst/>
          </a:prstGeom>
          <a:noFill/>
        </p:spPr>
        <p:txBody>
          <a:bodyPr wrap="square" rtlCol="0">
            <a:spAutoFit/>
          </a:bodyPr>
          <a:lstStyle/>
          <a:p>
            <a:r>
              <a:rPr lang="en-CA" sz="1800" i="0" u="none" strike="noStrike" baseline="0" dirty="0">
                <a:solidFill>
                  <a:schemeClr val="tx1">
                    <a:lumMod val="50000"/>
                  </a:schemeClr>
                </a:solidFill>
                <a:latin typeface="Helvetica" panose="020B0604020202020204" pitchFamily="34" charset="0"/>
                <a:cs typeface="Helvetica" panose="020B0604020202020204" pitchFamily="34" charset="0"/>
              </a:rPr>
              <a:t>Class selectors</a:t>
            </a:r>
          </a:p>
          <a:p>
            <a:r>
              <a:rPr lang="en-CA" sz="1600" dirty="0">
                <a:solidFill>
                  <a:schemeClr val="tx1">
                    <a:lumMod val="50000"/>
                  </a:schemeClr>
                </a:solidFill>
                <a:latin typeface="Helvetica" panose="020B0604020202020204" pitchFamily="34" charset="0"/>
                <a:cs typeface="Helvetica" panose="020B0604020202020204" pitchFamily="34" charset="0"/>
              </a:rPr>
              <a:t>-Based on class attributes applied to HTML elements</a:t>
            </a:r>
            <a:endParaRPr lang="en-CA" sz="2800" dirty="0">
              <a:solidFill>
                <a:schemeClr val="tx1">
                  <a:lumMod val="50000"/>
                </a:schemeClr>
              </a:solidFill>
              <a:latin typeface="Helvetica" panose="020B0604020202020204" pitchFamily="34" charset="0"/>
              <a:cs typeface="Helvetica" panose="020B0604020202020204" pitchFamily="34" charset="0"/>
            </a:endParaRPr>
          </a:p>
        </p:txBody>
      </p:sp>
      <p:grpSp>
        <p:nvGrpSpPr>
          <p:cNvPr id="12" name="Group 11" descr="Class selectors&#10;CSS: .error {color: red;}&#10;HTML: &lt;p class=&quot;error&quot;&gt;Error: File not found!&lt;/p&gt;&#10;Output showing a paragraph in red text">
            <a:extLst>
              <a:ext uri="{FF2B5EF4-FFF2-40B4-BE49-F238E27FC236}">
                <a16:creationId xmlns="" xmlns:a16="http://schemas.microsoft.com/office/drawing/2014/main" id="{E9796FFC-EED9-0AD9-9D8B-07E6EA32291D}"/>
              </a:ext>
            </a:extLst>
          </p:cNvPr>
          <p:cNvGrpSpPr/>
          <p:nvPr/>
        </p:nvGrpSpPr>
        <p:grpSpPr>
          <a:xfrm>
            <a:off x="5232743" y="2403528"/>
            <a:ext cx="5618595" cy="1905000"/>
            <a:chOff x="6055475" y="2361904"/>
            <a:chExt cx="5618595" cy="1905000"/>
          </a:xfrm>
        </p:grpSpPr>
        <p:pic>
          <p:nvPicPr>
            <p:cNvPr id="5122" name="Picture 2">
              <a:extLst>
                <a:ext uri="{FF2B5EF4-FFF2-40B4-BE49-F238E27FC236}">
                  <a16:creationId xmlns="" xmlns:a16="http://schemas.microsoft.com/office/drawing/2014/main" id="{4761F565-1FDE-9DAE-F82B-A5E79FD76446}"/>
                </a:ext>
                <a:ext uri="{C183D7F6-B498-43B3-948B-1728B52AA6E4}">
                  <adec:decorative xmlns=""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4895" y="2361904"/>
              <a:ext cx="48291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CA32A7F2-3FF4-AB05-BC30-26213DBE7D9C}"/>
                </a:ext>
              </a:extLst>
            </p:cNvPr>
            <p:cNvSpPr txBox="1"/>
            <p:nvPr/>
          </p:nvSpPr>
          <p:spPr>
            <a:xfrm>
              <a:off x="6150461" y="2514305"/>
              <a:ext cx="707538" cy="307777"/>
            </a:xfrm>
            <a:prstGeom prst="rect">
              <a:avLst/>
            </a:prstGeom>
            <a:noFill/>
          </p:spPr>
          <p:txBody>
            <a:bodyPr wrap="square" rtlCol="0">
              <a:spAutoFit/>
            </a:bodyPr>
            <a:lstStyle/>
            <a:p>
              <a:pPr algn="r"/>
              <a:r>
                <a:rPr lang="en-CA" sz="1400" b="1" dirty="0"/>
                <a:t>CSS</a:t>
              </a:r>
            </a:p>
          </p:txBody>
        </p:sp>
        <p:sp>
          <p:nvSpPr>
            <p:cNvPr id="9" name="TextBox 8">
              <a:extLst>
                <a:ext uri="{FF2B5EF4-FFF2-40B4-BE49-F238E27FC236}">
                  <a16:creationId xmlns="" xmlns:a16="http://schemas.microsoft.com/office/drawing/2014/main" id="{45B841BC-9F38-F22A-5040-A724E7564C32}"/>
                </a:ext>
              </a:extLst>
            </p:cNvPr>
            <p:cNvSpPr txBox="1"/>
            <p:nvPr/>
          </p:nvSpPr>
          <p:spPr>
            <a:xfrm>
              <a:off x="6150461" y="3090826"/>
              <a:ext cx="696202" cy="307777"/>
            </a:xfrm>
            <a:prstGeom prst="rect">
              <a:avLst/>
            </a:prstGeom>
            <a:noFill/>
          </p:spPr>
          <p:txBody>
            <a:bodyPr wrap="square" rtlCol="0">
              <a:spAutoFit/>
            </a:bodyPr>
            <a:lstStyle/>
            <a:p>
              <a:pPr algn="r"/>
              <a:r>
                <a:rPr lang="en-CA" sz="1400" b="1" dirty="0"/>
                <a:t>HTML</a:t>
              </a:r>
            </a:p>
          </p:txBody>
        </p:sp>
        <p:sp>
          <p:nvSpPr>
            <p:cNvPr id="10" name="TextBox 9">
              <a:extLst>
                <a:ext uri="{FF2B5EF4-FFF2-40B4-BE49-F238E27FC236}">
                  <a16:creationId xmlns="" xmlns:a16="http://schemas.microsoft.com/office/drawing/2014/main" id="{57C8C9B4-76EE-700E-F27F-BA96C2FD885E}"/>
                </a:ext>
              </a:extLst>
            </p:cNvPr>
            <p:cNvSpPr txBox="1"/>
            <p:nvPr/>
          </p:nvSpPr>
          <p:spPr>
            <a:xfrm>
              <a:off x="6055475" y="3665961"/>
              <a:ext cx="837371" cy="307777"/>
            </a:xfrm>
            <a:prstGeom prst="rect">
              <a:avLst/>
            </a:prstGeom>
            <a:noFill/>
          </p:spPr>
          <p:txBody>
            <a:bodyPr wrap="square" rtlCol="0">
              <a:spAutoFit/>
            </a:bodyPr>
            <a:lstStyle/>
            <a:p>
              <a:pPr algn="r"/>
              <a:r>
                <a:rPr lang="en-CA" sz="1400" b="1" dirty="0"/>
                <a:t>Output</a:t>
              </a:r>
            </a:p>
          </p:txBody>
        </p:sp>
      </p:grpSp>
      <p:sp>
        <p:nvSpPr>
          <p:cNvPr id="14" name="TextBox 13">
            <a:extLst>
              <a:ext uri="{FF2B5EF4-FFF2-40B4-BE49-F238E27FC236}">
                <a16:creationId xmlns="" xmlns:a16="http://schemas.microsoft.com/office/drawing/2014/main" id="{9D3CDE2F-FE7E-36A0-DD9C-B3D7901C256F}"/>
              </a:ext>
            </a:extLst>
          </p:cNvPr>
          <p:cNvSpPr txBox="1"/>
          <p:nvPr/>
        </p:nvSpPr>
        <p:spPr>
          <a:xfrm>
            <a:off x="10866120" y="1676459"/>
            <a:ext cx="5751981" cy="615553"/>
          </a:xfrm>
          <a:prstGeom prst="rect">
            <a:avLst/>
          </a:prstGeom>
          <a:noFill/>
        </p:spPr>
        <p:txBody>
          <a:bodyPr wrap="square" rtlCol="0">
            <a:spAutoFit/>
          </a:bodyPr>
          <a:lstStyle/>
          <a:p>
            <a:r>
              <a:rPr lang="en-CA" sz="1800" i="0" u="none" strike="noStrike" baseline="0" dirty="0">
                <a:solidFill>
                  <a:schemeClr val="tx1">
                    <a:lumMod val="50000"/>
                  </a:schemeClr>
                </a:solidFill>
                <a:latin typeface="Helvetica" panose="020B0604020202020204" pitchFamily="34" charset="0"/>
                <a:cs typeface="Helvetica" panose="020B0604020202020204" pitchFamily="34" charset="0"/>
              </a:rPr>
              <a:t>ID selectors</a:t>
            </a:r>
          </a:p>
          <a:p>
            <a:r>
              <a:rPr lang="en-CA" sz="1600" dirty="0">
                <a:solidFill>
                  <a:schemeClr val="tx1">
                    <a:lumMod val="50000"/>
                  </a:schemeClr>
                </a:solidFill>
                <a:latin typeface="Helvetica" panose="020B0604020202020204" pitchFamily="34" charset="0"/>
                <a:cs typeface="Helvetica" panose="020B0604020202020204" pitchFamily="34" charset="0"/>
              </a:rPr>
              <a:t>-Based on ID attributes applied to HTML elements</a:t>
            </a:r>
            <a:endParaRPr lang="en-CA" sz="2800" dirty="0">
              <a:solidFill>
                <a:schemeClr val="tx1">
                  <a:lumMod val="50000"/>
                </a:schemeClr>
              </a:solidFill>
              <a:latin typeface="Helvetica" panose="020B0604020202020204" pitchFamily="34" charset="0"/>
              <a:cs typeface="Helvetica" panose="020B0604020202020204" pitchFamily="34" charset="0"/>
            </a:endParaRPr>
          </a:p>
        </p:txBody>
      </p:sp>
      <p:grpSp>
        <p:nvGrpSpPr>
          <p:cNvPr id="22" name="Group 21" descr="CSS: &#10;#stamp {&#10;  width:150px;&#10;  padding:10px;&#10;  background-color:lightgray;&#10;  outline: solid red;&#10;  outline-width: 5px;&#10;  outline-style: dashed;&#10;}&#10;HTML: &#10;&lt;div id=&quot;stamp&quot;&gt;&#10;The outline-width property specifies the thickness of the outline border.&#10;&lt;/div&gt;&#10;Output shows a paragraph with dotted line wrapper and a gray background.">
            <a:extLst>
              <a:ext uri="{FF2B5EF4-FFF2-40B4-BE49-F238E27FC236}">
                <a16:creationId xmlns="" xmlns:a16="http://schemas.microsoft.com/office/drawing/2014/main" id="{5F3E022D-B8CD-FA5F-6193-8A5352C853FB}"/>
              </a:ext>
            </a:extLst>
          </p:cNvPr>
          <p:cNvGrpSpPr/>
          <p:nvPr/>
        </p:nvGrpSpPr>
        <p:grpSpPr>
          <a:xfrm>
            <a:off x="10856304" y="2296295"/>
            <a:ext cx="5533197" cy="4362450"/>
            <a:chOff x="11511624" y="2296295"/>
            <a:chExt cx="5533197" cy="4362450"/>
          </a:xfrm>
        </p:grpSpPr>
        <p:pic>
          <p:nvPicPr>
            <p:cNvPr id="5124" name="Picture 4">
              <a:extLst>
                <a:ext uri="{FF2B5EF4-FFF2-40B4-BE49-F238E27FC236}">
                  <a16:creationId xmlns="" xmlns:a16="http://schemas.microsoft.com/office/drawing/2014/main" id="{17E2C1DF-A2DC-50BF-A832-55575B3953B9}"/>
                </a:ext>
                <a:ext uri="{C183D7F6-B498-43B3-948B-1728B52AA6E4}">
                  <adec:decorative xmlns=""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48996" y="2296295"/>
              <a:ext cx="4695825" cy="43624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90A59DF6-B0F4-6CFE-CD45-1CBA64773996}"/>
                </a:ext>
                <a:ext uri="{C183D7F6-B498-43B3-948B-1728B52AA6E4}">
                  <adec:decorative xmlns="" xmlns:adec="http://schemas.microsoft.com/office/drawing/2017/decorative" val="1"/>
                </a:ext>
              </a:extLst>
            </p:cNvPr>
            <p:cNvSpPr txBox="1"/>
            <p:nvPr/>
          </p:nvSpPr>
          <p:spPr>
            <a:xfrm>
              <a:off x="11560889" y="2708329"/>
              <a:ext cx="707538" cy="307777"/>
            </a:xfrm>
            <a:prstGeom prst="rect">
              <a:avLst/>
            </a:prstGeom>
            <a:noFill/>
          </p:spPr>
          <p:txBody>
            <a:bodyPr wrap="square" rtlCol="0">
              <a:spAutoFit/>
            </a:bodyPr>
            <a:lstStyle/>
            <a:p>
              <a:pPr algn="r"/>
              <a:r>
                <a:rPr lang="en-CA" sz="1400" b="1" dirty="0"/>
                <a:t>CSS</a:t>
              </a:r>
            </a:p>
          </p:txBody>
        </p:sp>
        <p:sp>
          <p:nvSpPr>
            <p:cNvPr id="17" name="TextBox 16">
              <a:extLst>
                <a:ext uri="{FF2B5EF4-FFF2-40B4-BE49-F238E27FC236}">
                  <a16:creationId xmlns="" xmlns:a16="http://schemas.microsoft.com/office/drawing/2014/main" id="{4C624B46-840B-9CC7-BCC6-1400870ECDF3}"/>
                </a:ext>
                <a:ext uri="{C183D7F6-B498-43B3-948B-1728B52AA6E4}">
                  <adec:decorative xmlns="" xmlns:adec="http://schemas.microsoft.com/office/drawing/2017/decorative" val="1"/>
                </a:ext>
              </a:extLst>
            </p:cNvPr>
            <p:cNvSpPr txBox="1"/>
            <p:nvPr/>
          </p:nvSpPr>
          <p:spPr>
            <a:xfrm>
              <a:off x="11560889" y="4717410"/>
              <a:ext cx="696202" cy="307777"/>
            </a:xfrm>
            <a:prstGeom prst="rect">
              <a:avLst/>
            </a:prstGeom>
            <a:noFill/>
          </p:spPr>
          <p:txBody>
            <a:bodyPr wrap="square" rtlCol="0">
              <a:spAutoFit/>
            </a:bodyPr>
            <a:lstStyle/>
            <a:p>
              <a:pPr algn="r"/>
              <a:r>
                <a:rPr lang="en-CA" sz="1400" b="1" dirty="0"/>
                <a:t>HTML</a:t>
              </a:r>
            </a:p>
          </p:txBody>
        </p:sp>
        <p:sp>
          <p:nvSpPr>
            <p:cNvPr id="18" name="TextBox 17">
              <a:extLst>
                <a:ext uri="{FF2B5EF4-FFF2-40B4-BE49-F238E27FC236}">
                  <a16:creationId xmlns="" xmlns:a16="http://schemas.microsoft.com/office/drawing/2014/main" id="{B4FF52BB-BA8F-B8BD-6352-6AD0A66F58DB}"/>
                </a:ext>
                <a:ext uri="{C183D7F6-B498-43B3-948B-1728B52AA6E4}">
                  <adec:decorative xmlns="" xmlns:adec="http://schemas.microsoft.com/office/drawing/2017/decorative" val="1"/>
                </a:ext>
              </a:extLst>
            </p:cNvPr>
            <p:cNvSpPr txBox="1"/>
            <p:nvPr/>
          </p:nvSpPr>
          <p:spPr>
            <a:xfrm>
              <a:off x="11511624" y="5963105"/>
              <a:ext cx="837372" cy="307777"/>
            </a:xfrm>
            <a:prstGeom prst="rect">
              <a:avLst/>
            </a:prstGeom>
            <a:noFill/>
          </p:spPr>
          <p:txBody>
            <a:bodyPr wrap="square" rtlCol="0">
              <a:spAutoFit/>
            </a:bodyPr>
            <a:lstStyle/>
            <a:p>
              <a:pPr algn="r"/>
              <a:r>
                <a:rPr lang="en-CA" sz="1400" b="1" dirty="0"/>
                <a:t>Output</a:t>
              </a:r>
            </a:p>
          </p:txBody>
        </p:sp>
      </p:grpSp>
      <p:cxnSp>
        <p:nvCxnSpPr>
          <p:cNvPr id="23" name="Straight Connector 22">
            <a:extLst>
              <a:ext uri="{FF2B5EF4-FFF2-40B4-BE49-F238E27FC236}">
                <a16:creationId xmlns="" xmlns:a16="http://schemas.microsoft.com/office/drawing/2014/main" id="{3A46A36D-0FEF-A5C1-3E85-90148D78A188}"/>
              </a:ext>
              <a:ext uri="{C183D7F6-B498-43B3-948B-1728B52AA6E4}">
                <adec:decorative xmlns="" xmlns:adec="http://schemas.microsoft.com/office/drawing/2017/decorative" val="1"/>
              </a:ext>
            </a:extLst>
          </p:cNvPr>
          <p:cNvCxnSpPr>
            <a:cxnSpLocks/>
          </p:cNvCxnSpPr>
          <p:nvPr/>
        </p:nvCxnSpPr>
        <p:spPr>
          <a:xfrm>
            <a:off x="5217504" y="2403528"/>
            <a:ext cx="0" cy="2313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288B2C53-3EDB-1168-AD43-D6EBBA528057}"/>
              </a:ext>
              <a:ext uri="{C183D7F6-B498-43B3-948B-1728B52AA6E4}">
                <adec:decorative xmlns="" xmlns:adec="http://schemas.microsoft.com/office/drawing/2017/decorative" val="1"/>
              </a:ext>
            </a:extLst>
          </p:cNvPr>
          <p:cNvCxnSpPr>
            <a:cxnSpLocks/>
          </p:cNvCxnSpPr>
          <p:nvPr/>
        </p:nvCxnSpPr>
        <p:spPr>
          <a:xfrm>
            <a:off x="10841522" y="2466065"/>
            <a:ext cx="0" cy="23138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9110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CSS combinators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15</a:t>
            </a:fld>
            <a:endParaRPr lang="en-US" dirty="0"/>
          </a:p>
        </p:txBody>
      </p:sp>
      <p:sp>
        <p:nvSpPr>
          <p:cNvPr id="7" name="Text Placeholder 7">
            <a:extLst>
              <a:ext uri="{FF2B5EF4-FFF2-40B4-BE49-F238E27FC236}">
                <a16:creationId xmlns="" xmlns:a16="http://schemas.microsoft.com/office/drawing/2014/main" id="{4B3F8D74-F855-5530-22E9-766916CA8290}"/>
              </a:ext>
            </a:extLst>
          </p:cNvPr>
          <p:cNvSpPr txBox="1">
            <a:spLocks/>
          </p:cNvSpPr>
          <p:nvPr/>
        </p:nvSpPr>
        <p:spPr>
          <a:xfrm>
            <a:off x="812881" y="1902941"/>
            <a:ext cx="15265320" cy="448261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There are four different combinators in CSS:</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descendant selector (space)</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child selector (&gt;)</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adjacent sibling selector (+)</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general sibling selector (~)</a:t>
            </a:r>
            <a:endParaRPr lang="en-US" altLang="en-US" sz="2800" dirty="0">
              <a:highlight>
                <a:srgbClr val="FFFF00"/>
              </a:highlight>
              <a:latin typeface="Helvetica" panose="020B0604020202020204" pitchFamily="34" charset="0"/>
              <a:cs typeface="Helvetica" panose="020B0604020202020204" pitchFamily="34" charset="0"/>
            </a:endParaRPr>
          </a:p>
          <a:p>
            <a:r>
              <a:rPr lang="en-CA" sz="2800" dirty="0">
                <a:hlinkClick r:id="rId3"/>
              </a:rPr>
              <a:t>Discover the difference between the CSS combinators</a:t>
            </a:r>
            <a:endParaRPr lang="en-CA" sz="2800" dirty="0"/>
          </a:p>
          <a:p>
            <a:endParaRPr lang="en-CA" altLang="en-US" sz="2800" dirty="0">
              <a:highlight>
                <a:srgbClr val="FFFF00"/>
              </a:highlight>
            </a:endParaRPr>
          </a:p>
        </p:txBody>
      </p:sp>
    </p:spTree>
    <p:extLst>
      <p:ext uri="{BB962C8B-B14F-4D97-AF65-F5344CB8AC3E}">
        <p14:creationId xmlns:p14="http://schemas.microsoft.com/office/powerpoint/2010/main" val="34316774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CSS units of measurement</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16</a:t>
            </a:fld>
            <a:endParaRPr lang="en-US" dirty="0"/>
          </a:p>
        </p:txBody>
      </p:sp>
      <p:sp>
        <p:nvSpPr>
          <p:cNvPr id="15" name="TextBox 14">
            <a:extLst>
              <a:ext uri="{FF2B5EF4-FFF2-40B4-BE49-F238E27FC236}">
                <a16:creationId xmlns="" xmlns:a16="http://schemas.microsoft.com/office/drawing/2014/main" id="{8B34FFEF-3F9D-911E-CB56-735D4C9D35AC}"/>
              </a:ext>
            </a:extLst>
          </p:cNvPr>
          <p:cNvSpPr txBox="1"/>
          <p:nvPr/>
        </p:nvSpPr>
        <p:spPr>
          <a:xfrm>
            <a:off x="812880" y="1648485"/>
            <a:ext cx="12164826" cy="1261884"/>
          </a:xfrm>
          <a:prstGeom prst="rect">
            <a:avLst/>
          </a:prstGeom>
          <a:noFill/>
        </p:spPr>
        <p:txBody>
          <a:bodyPr wrap="square" rtlCol="0">
            <a:spAutoFit/>
          </a:bodyPr>
          <a:lstStyle/>
          <a:p>
            <a:r>
              <a:rPr lang="en-CA" sz="2800" dirty="0">
                <a:solidFill>
                  <a:schemeClr val="tx1">
                    <a:lumMod val="50000"/>
                  </a:schemeClr>
                </a:solidFill>
              </a:rPr>
              <a:t>Relative length units scale better between different rendering medium. </a:t>
            </a:r>
          </a:p>
          <a:p>
            <a:r>
              <a:rPr lang="en-CA" sz="2800" dirty="0">
                <a:solidFill>
                  <a:schemeClr val="tx1">
                    <a:lumMod val="50000"/>
                  </a:schemeClr>
                </a:solidFill>
              </a:rPr>
              <a:t>Learn more on </a:t>
            </a:r>
            <a:r>
              <a:rPr lang="en-CA" sz="2800" b="1" dirty="0">
                <a:solidFill>
                  <a:schemeClr val="tx1">
                    <a:lumMod val="50000"/>
                  </a:schemeClr>
                </a:solidFill>
                <a:hlinkClick r:id="rId3"/>
              </a:rPr>
              <a:t>Relative Lengths (CSS)</a:t>
            </a:r>
            <a:r>
              <a:rPr lang="en-CA" sz="2800" b="1" dirty="0">
                <a:solidFill>
                  <a:schemeClr val="tx1">
                    <a:lumMod val="50000"/>
                  </a:schemeClr>
                </a:solidFill>
              </a:rPr>
              <a:t> </a:t>
            </a:r>
            <a:r>
              <a:rPr lang="en-CA" sz="2800" dirty="0">
                <a:solidFill>
                  <a:schemeClr val="tx1">
                    <a:lumMod val="50000"/>
                  </a:schemeClr>
                </a:solidFill>
              </a:rPr>
              <a:t>from W3Schools</a:t>
            </a:r>
          </a:p>
          <a:p>
            <a:endParaRPr lang="en-CA" sz="2000" dirty="0">
              <a:solidFill>
                <a:schemeClr val="tx1">
                  <a:lumMod val="50000"/>
                </a:schemeClr>
              </a:solidFill>
            </a:endParaRPr>
          </a:p>
        </p:txBody>
      </p:sp>
      <p:sp>
        <p:nvSpPr>
          <p:cNvPr id="14" name="TextBox 13">
            <a:extLst>
              <a:ext uri="{FF2B5EF4-FFF2-40B4-BE49-F238E27FC236}">
                <a16:creationId xmlns="" xmlns:a16="http://schemas.microsoft.com/office/drawing/2014/main" id="{83AFBB3C-D414-978E-3E16-7BE323310E92}"/>
              </a:ext>
            </a:extLst>
          </p:cNvPr>
          <p:cNvSpPr txBox="1"/>
          <p:nvPr/>
        </p:nvSpPr>
        <p:spPr>
          <a:xfrm>
            <a:off x="812798" y="2661398"/>
            <a:ext cx="4958399" cy="1077218"/>
          </a:xfrm>
          <a:prstGeom prst="rect">
            <a:avLst/>
          </a:prstGeom>
          <a:noFill/>
        </p:spPr>
        <p:txBody>
          <a:bodyPr wrap="square" rtlCol="0">
            <a:spAutoFit/>
          </a:bodyPr>
          <a:lstStyle/>
          <a:p>
            <a:r>
              <a:rPr lang="en-CA" sz="2400" b="1" dirty="0">
                <a:solidFill>
                  <a:schemeClr val="tx1">
                    <a:lumMod val="50000"/>
                  </a:schemeClr>
                </a:solidFill>
              </a:rPr>
              <a:t>Absolute Length, </a:t>
            </a:r>
            <a:r>
              <a:rPr lang="en-CA" sz="2400" b="1" dirty="0" err="1">
                <a:solidFill>
                  <a:schemeClr val="tx1">
                    <a:lumMod val="50000"/>
                  </a:schemeClr>
                </a:solidFill>
              </a:rPr>
              <a:t>px</a:t>
            </a:r>
            <a:endParaRPr lang="en-CA" sz="2400" b="1" dirty="0">
              <a:solidFill>
                <a:schemeClr val="tx1">
                  <a:lumMod val="50000"/>
                </a:schemeClr>
              </a:solidFill>
            </a:endParaRPr>
          </a:p>
          <a:p>
            <a:pPr marL="342900" indent="-342900">
              <a:buFont typeface="Arial" panose="020B0604020202020204" pitchFamily="34" charset="0"/>
              <a:buChar char="•"/>
            </a:pPr>
            <a:r>
              <a:rPr lang="en-CA" sz="2000" dirty="0">
                <a:solidFill>
                  <a:schemeClr val="tx1">
                    <a:lumMod val="50000"/>
                  </a:schemeClr>
                </a:solidFill>
              </a:rPr>
              <a:t>Absolute (fixed) length value </a:t>
            </a:r>
          </a:p>
          <a:p>
            <a:pPr marL="342900" indent="-342900">
              <a:buFont typeface="Arial" panose="020B0604020202020204" pitchFamily="34" charset="0"/>
              <a:buChar char="•"/>
            </a:pPr>
            <a:r>
              <a:rPr lang="en-CA" sz="2000" dirty="0">
                <a:solidFill>
                  <a:schemeClr val="tx1">
                    <a:lumMod val="50000"/>
                  </a:schemeClr>
                </a:solidFill>
              </a:rPr>
              <a:t>Used to define height and width values </a:t>
            </a:r>
          </a:p>
        </p:txBody>
      </p:sp>
      <p:pic>
        <p:nvPicPr>
          <p:cNvPr id="13" name="Picture 12" descr="Absolute length, px &#10;font-size: 16px;">
            <a:extLst>
              <a:ext uri="{FF2B5EF4-FFF2-40B4-BE49-F238E27FC236}">
                <a16:creationId xmlns="" xmlns:a16="http://schemas.microsoft.com/office/drawing/2014/main" id="{FD2F31C0-05E0-417C-E113-753335F9B4D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56394"/>
          <a:stretch/>
        </p:blipFill>
        <p:spPr>
          <a:xfrm>
            <a:off x="1127759" y="4644429"/>
            <a:ext cx="2776753" cy="27898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 xmlns:a16="http://schemas.microsoft.com/office/drawing/2014/main" id="{44C1D33B-A361-FF72-48A7-A445C4B04A29}"/>
              </a:ext>
            </a:extLst>
          </p:cNvPr>
          <p:cNvSpPr txBox="1"/>
          <p:nvPr/>
        </p:nvSpPr>
        <p:spPr>
          <a:xfrm>
            <a:off x="5847398" y="2659684"/>
            <a:ext cx="4715192" cy="1384995"/>
          </a:xfrm>
          <a:prstGeom prst="rect">
            <a:avLst/>
          </a:prstGeom>
          <a:noFill/>
        </p:spPr>
        <p:txBody>
          <a:bodyPr wrap="square" rtlCol="0">
            <a:spAutoFit/>
          </a:bodyPr>
          <a:lstStyle/>
          <a:p>
            <a:r>
              <a:rPr lang="en-CA" sz="2400" b="1" dirty="0">
                <a:solidFill>
                  <a:schemeClr val="tx1">
                    <a:lumMod val="50000"/>
                  </a:schemeClr>
                </a:solidFill>
              </a:rPr>
              <a:t>Relative Length, </a:t>
            </a:r>
            <a:r>
              <a:rPr lang="en-CA" sz="2400" b="1" dirty="0" err="1">
                <a:solidFill>
                  <a:schemeClr val="tx1">
                    <a:lumMod val="50000"/>
                  </a:schemeClr>
                </a:solidFill>
              </a:rPr>
              <a:t>em</a:t>
            </a:r>
            <a:endParaRPr lang="en-CA" sz="2400" b="1" dirty="0">
              <a:solidFill>
                <a:schemeClr val="tx1">
                  <a:lumMod val="50000"/>
                </a:schemeClr>
              </a:solidFill>
            </a:endParaRPr>
          </a:p>
          <a:p>
            <a:pPr marL="342900" indent="-342900">
              <a:buFont typeface="Arial" panose="020B0604020202020204" pitchFamily="34" charset="0"/>
              <a:buChar char="•"/>
            </a:pPr>
            <a:r>
              <a:rPr lang="en-CA" sz="2000" dirty="0">
                <a:solidFill>
                  <a:schemeClr val="tx1">
                    <a:lumMod val="50000"/>
                  </a:schemeClr>
                </a:solidFill>
              </a:rPr>
              <a:t>Relative value (relative to the font size of the </a:t>
            </a:r>
            <a:r>
              <a:rPr lang="en-CA" sz="2000" b="1" u="sng" dirty="0">
                <a:solidFill>
                  <a:schemeClr val="tx1">
                    <a:lumMod val="50000"/>
                  </a:schemeClr>
                </a:solidFill>
              </a:rPr>
              <a:t>parent</a:t>
            </a:r>
            <a:r>
              <a:rPr lang="en-CA" sz="2000" dirty="0">
                <a:solidFill>
                  <a:schemeClr val="tx1">
                    <a:lumMod val="50000"/>
                  </a:schemeClr>
                </a:solidFill>
              </a:rPr>
              <a:t> element)</a:t>
            </a:r>
          </a:p>
          <a:p>
            <a:pPr marL="342900" indent="-342900">
              <a:buFont typeface="Arial" panose="020B0604020202020204" pitchFamily="34" charset="0"/>
              <a:buChar char="•"/>
            </a:pPr>
            <a:r>
              <a:rPr lang="en-CA" sz="2000" dirty="0">
                <a:solidFill>
                  <a:schemeClr val="tx1">
                    <a:lumMod val="50000"/>
                  </a:schemeClr>
                </a:solidFill>
              </a:rPr>
              <a:t>Value of text at its default size</a:t>
            </a:r>
            <a:endParaRPr lang="en-CA" sz="2400" dirty="0">
              <a:solidFill>
                <a:schemeClr val="tx1">
                  <a:lumMod val="50000"/>
                </a:schemeClr>
              </a:solidFill>
            </a:endParaRPr>
          </a:p>
        </p:txBody>
      </p:sp>
      <p:pic>
        <p:nvPicPr>
          <p:cNvPr id="9" name="Picture 8" descr="Relative length, em&#10;.parent {font-size: 20px}&#10;p{font-size:1em;}">
            <a:extLst>
              <a:ext uri="{FF2B5EF4-FFF2-40B4-BE49-F238E27FC236}">
                <a16:creationId xmlns="" xmlns:a16="http://schemas.microsoft.com/office/drawing/2014/main" id="{29DC3B40-F886-F162-8022-06A709842AF4}"/>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l="50000" t="10776" r="-744" b="5358"/>
          <a:stretch/>
        </p:blipFill>
        <p:spPr>
          <a:xfrm>
            <a:off x="5980049" y="4644429"/>
            <a:ext cx="4283280" cy="3432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 xmlns:a16="http://schemas.microsoft.com/office/drawing/2014/main" id="{E4A55F65-8736-8FA3-9366-413B7B756BCB}"/>
              </a:ext>
            </a:extLst>
          </p:cNvPr>
          <p:cNvSpPr txBox="1"/>
          <p:nvPr/>
        </p:nvSpPr>
        <p:spPr>
          <a:xfrm>
            <a:off x="10967404" y="2659684"/>
            <a:ext cx="5126035" cy="2000548"/>
          </a:xfrm>
          <a:prstGeom prst="rect">
            <a:avLst/>
          </a:prstGeom>
          <a:noFill/>
        </p:spPr>
        <p:txBody>
          <a:bodyPr wrap="square" rtlCol="0">
            <a:spAutoFit/>
          </a:bodyPr>
          <a:lstStyle/>
          <a:p>
            <a:r>
              <a:rPr lang="en-CA" sz="2400" b="1" dirty="0">
                <a:solidFill>
                  <a:schemeClr val="tx1">
                    <a:lumMod val="50000"/>
                  </a:schemeClr>
                </a:solidFill>
              </a:rPr>
              <a:t>Relative Length, rem</a:t>
            </a:r>
          </a:p>
          <a:p>
            <a:pPr marL="342900" indent="-342900">
              <a:buFont typeface="Arial" panose="020B0604020202020204" pitchFamily="34" charset="0"/>
              <a:buChar char="•"/>
            </a:pPr>
            <a:r>
              <a:rPr lang="en-CA" sz="2000" dirty="0">
                <a:solidFill>
                  <a:schemeClr val="tx1">
                    <a:lumMod val="50000"/>
                  </a:schemeClr>
                </a:solidFill>
              </a:rPr>
              <a:t>Relative value (relative to the font size of the </a:t>
            </a:r>
            <a:r>
              <a:rPr lang="en-CA" sz="2000" b="1" dirty="0">
                <a:solidFill>
                  <a:schemeClr val="tx1">
                    <a:lumMod val="50000"/>
                  </a:schemeClr>
                </a:solidFill>
              </a:rPr>
              <a:t>root </a:t>
            </a:r>
            <a:r>
              <a:rPr lang="en-CA" sz="2000" dirty="0">
                <a:solidFill>
                  <a:schemeClr val="tx1">
                    <a:lumMod val="50000"/>
                  </a:schemeClr>
                </a:solidFill>
              </a:rPr>
              <a:t>element, which is &lt;html&gt;</a:t>
            </a:r>
          </a:p>
          <a:p>
            <a:pPr marL="342900" indent="-342900">
              <a:buFont typeface="Arial" panose="020B0604020202020204" pitchFamily="34" charset="0"/>
              <a:buChar char="•"/>
            </a:pPr>
            <a:r>
              <a:rPr lang="en-CA" sz="2000" dirty="0">
                <a:solidFill>
                  <a:schemeClr val="tx1">
                    <a:lumMod val="50000"/>
                  </a:schemeClr>
                </a:solidFill>
              </a:rPr>
              <a:t>Only value of </a:t>
            </a:r>
            <a:r>
              <a:rPr lang="en-CA" sz="2000" b="1" u="sng" dirty="0">
                <a:solidFill>
                  <a:schemeClr val="tx1">
                    <a:lumMod val="50000"/>
                  </a:schemeClr>
                </a:solidFill>
              </a:rPr>
              <a:t>root</a:t>
            </a:r>
            <a:r>
              <a:rPr lang="en-CA" sz="2000" dirty="0">
                <a:solidFill>
                  <a:schemeClr val="tx1">
                    <a:lumMod val="50000"/>
                  </a:schemeClr>
                </a:solidFill>
              </a:rPr>
              <a:t> is considered, not parent element</a:t>
            </a:r>
          </a:p>
          <a:p>
            <a:pPr marL="342900" indent="-342900">
              <a:buFont typeface="Arial" panose="020B0604020202020204" pitchFamily="34" charset="0"/>
              <a:buChar char="•"/>
            </a:pPr>
            <a:r>
              <a:rPr lang="en-CA" sz="2000" dirty="0">
                <a:solidFill>
                  <a:schemeClr val="tx1">
                    <a:lumMod val="50000"/>
                  </a:schemeClr>
                </a:solidFill>
              </a:rPr>
              <a:t>Offers more predictable control than </a:t>
            </a:r>
            <a:r>
              <a:rPr lang="en-CA" sz="2000" dirty="0" err="1">
                <a:solidFill>
                  <a:schemeClr val="tx1">
                    <a:lumMod val="50000"/>
                  </a:schemeClr>
                </a:solidFill>
              </a:rPr>
              <a:t>em</a:t>
            </a:r>
            <a:endParaRPr lang="en-CA" sz="2400" dirty="0">
              <a:solidFill>
                <a:schemeClr val="tx1">
                  <a:lumMod val="50000"/>
                </a:schemeClr>
              </a:solidFill>
            </a:endParaRPr>
          </a:p>
        </p:txBody>
      </p:sp>
    </p:spTree>
    <p:extLst>
      <p:ext uri="{BB962C8B-B14F-4D97-AF65-F5344CB8AC3E}">
        <p14:creationId xmlns:p14="http://schemas.microsoft.com/office/powerpoint/2010/main" val="5970866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Practice CSS styling</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17</a:t>
            </a:fld>
            <a:endParaRPr lang="en-US" dirty="0"/>
          </a:p>
        </p:txBody>
      </p:sp>
      <p:sp>
        <p:nvSpPr>
          <p:cNvPr id="8" name="Text Placeholder 7"/>
          <p:cNvSpPr>
            <a:spLocks noGrp="1"/>
          </p:cNvSpPr>
          <p:nvPr>
            <p:ph type="body" sz="quarter" idx="15"/>
          </p:nvPr>
        </p:nvSpPr>
        <p:spPr>
          <a:xfrm>
            <a:off x="812881" y="1902942"/>
            <a:ext cx="15444707" cy="4558818"/>
          </a:xfrm>
        </p:spPr>
        <p:txBody>
          <a:bodyPr/>
          <a:lstStyle/>
          <a:p>
            <a:r>
              <a:rPr lang="en-US" dirty="0">
                <a:latin typeface="Helvetica" panose="020B0604020202020204" pitchFamily="34" charset="0"/>
                <a:cs typeface="Helvetica" panose="020B0604020202020204" pitchFamily="34" charset="0"/>
              </a:rPr>
              <a:t>Using </a:t>
            </a:r>
            <a:r>
              <a:rPr lang="en-US" dirty="0">
                <a:latin typeface="Helvetica" panose="020B0604020202020204" pitchFamily="34" charset="0"/>
                <a:cs typeface="Helvetica" panose="020B0604020202020204" pitchFamily="34" charset="0"/>
              </a:rPr>
              <a:t>https://</a:t>
            </a:r>
            <a:r>
              <a:rPr lang="en-US" dirty="0" err="1">
                <a:latin typeface="Helvetica" panose="020B0604020202020204" pitchFamily="34" charset="0"/>
                <a:cs typeface="Helvetica" panose="020B0604020202020204" pitchFamily="34" charset="0"/>
              </a:rPr>
              <a:t>codepen.io</a:t>
            </a:r>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Toufic-Sbeiti</a:t>
            </a:r>
            <a:r>
              <a:rPr lang="en-US" dirty="0">
                <a:latin typeface="Helvetica" panose="020B0604020202020204" pitchFamily="34" charset="0"/>
                <a:cs typeface="Helvetica" panose="020B0604020202020204" pitchFamily="34" charset="0"/>
              </a:rPr>
              <a:t>/pen/</a:t>
            </a:r>
            <a:r>
              <a:rPr lang="en-US" dirty="0" err="1" smtClean="0">
                <a:latin typeface="Helvetica" panose="020B0604020202020204" pitchFamily="34" charset="0"/>
                <a:cs typeface="Helvetica" panose="020B0604020202020204" pitchFamily="34" charset="0"/>
              </a:rPr>
              <a:t>bNbaaeX</a:t>
            </a:r>
            <a:endParaRPr lang="en-US" dirty="0" smtClean="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Change the color of H1 and Paragraph to green. </a:t>
            </a:r>
          </a:p>
          <a:p>
            <a:pPr marL="457200" indent="-457200">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Add </a:t>
            </a:r>
            <a:r>
              <a:rPr lang="en-US" sz="2800" dirty="0">
                <a:latin typeface="Helvetica" panose="020B0604020202020204" pitchFamily="34" charset="0"/>
                <a:cs typeface="Helvetica" panose="020B0604020202020204" pitchFamily="34" charset="0"/>
              </a:rPr>
              <a:t>a shadow to the paragraph</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Add a padding to the button</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Add a link and change the hover state styling (underline to dotted line) </a:t>
            </a:r>
            <a:endParaRPr lang="en-US" sz="2800" b="1" dirty="0">
              <a:latin typeface="Helvetica" panose="020B0604020202020204" pitchFamily="34" charset="0"/>
              <a:cs typeface="Helvetica" panose="020B0604020202020204" pitchFamily="34" charset="0"/>
            </a:endParaRPr>
          </a:p>
          <a:p>
            <a:r>
              <a:rPr lang="en-US" sz="2800" b="1" dirty="0" smtClean="0">
                <a:latin typeface="Helvetica" panose="020B0604020202020204" pitchFamily="34" charset="0"/>
                <a:cs typeface="Helvetica" panose="020B0604020202020204" pitchFamily="34" charset="0"/>
              </a:rPr>
              <a:t/>
            </a:r>
            <a:br>
              <a:rPr lang="en-US" sz="2800" b="1" dirty="0" smtClean="0">
                <a:latin typeface="Helvetica" panose="020B0604020202020204" pitchFamily="34" charset="0"/>
                <a:cs typeface="Helvetica" panose="020B0604020202020204" pitchFamily="34" charset="0"/>
              </a:rPr>
            </a:br>
            <a:r>
              <a:rPr lang="en-US" sz="2800" b="1" dirty="0" smtClean="0">
                <a:latin typeface="Helvetica" panose="020B0604020202020204" pitchFamily="34" charset="0"/>
                <a:cs typeface="Helvetica" panose="020B0604020202020204" pitchFamily="34" charset="0"/>
              </a:rPr>
              <a:t>Use </a:t>
            </a:r>
            <a:r>
              <a:rPr lang="en-US" sz="2800" b="1" dirty="0">
                <a:latin typeface="Helvetica" panose="020B0604020202020204" pitchFamily="34" charset="0"/>
                <a:cs typeface="Helvetica" panose="020B0604020202020204" pitchFamily="34" charset="0"/>
              </a:rPr>
              <a:t>CSS references below to get the proper syntax</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hlinkClick r:id="rId3"/>
              </a:rPr>
              <a:t>CSS Reference, W3Schools</a:t>
            </a: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hlinkClick r:id="rId4"/>
              </a:rPr>
              <a:t>W3C CSS validation service</a:t>
            </a: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b="1" dirty="0">
              <a:latin typeface="Helvetica" panose="020B0604020202020204" pitchFamily="34" charset="0"/>
              <a:cs typeface="Helvetica" panose="020B0604020202020204" pitchFamily="34" charset="0"/>
              <a:hlinkClick r:id="rId5"/>
            </a:endParaRPr>
          </a:p>
        </p:txBody>
      </p:sp>
      <p:sp>
        <p:nvSpPr>
          <p:cNvPr id="3" name="TextBox 2">
            <a:extLst>
              <a:ext uri="{FF2B5EF4-FFF2-40B4-BE49-F238E27FC236}">
                <a16:creationId xmlns="" xmlns:a16="http://schemas.microsoft.com/office/drawing/2014/main" id="{21A079D3-6DAB-2F0E-CB16-7FA7911CC094}"/>
              </a:ext>
            </a:extLst>
          </p:cNvPr>
          <p:cNvSpPr txBox="1"/>
          <p:nvPr/>
        </p:nvSpPr>
        <p:spPr>
          <a:xfrm>
            <a:off x="798671" y="8375635"/>
            <a:ext cx="14631828" cy="307777"/>
          </a:xfrm>
          <a:prstGeom prst="rect">
            <a:avLst/>
          </a:prstGeom>
          <a:solidFill>
            <a:schemeClr val="bg1">
              <a:lumMod val="95000"/>
            </a:schemeClr>
          </a:solidFill>
        </p:spPr>
        <p:txBody>
          <a:bodyPr wrap="square" rtlCol="0">
            <a:spAutoFit/>
          </a:bodyPr>
          <a:lstStyle/>
          <a:p>
            <a:pPr algn="r"/>
            <a:r>
              <a:rPr lang="en-US" sz="1400" dirty="0">
                <a:latin typeface="Helvetica" panose="020B0604020202020204" pitchFamily="34" charset="0"/>
                <a:cs typeface="Helvetica" panose="020B0604020202020204" pitchFamily="34" charset="0"/>
              </a:rPr>
              <a:t>Read more </a:t>
            </a:r>
            <a:r>
              <a:rPr lang="en-US" sz="1400" dirty="0">
                <a:solidFill>
                  <a:schemeClr val="accent4">
                    <a:lumMod val="75000"/>
                  </a:schemeClr>
                </a:solidFill>
                <a:latin typeface="Helvetica" panose="020B0604020202020204" pitchFamily="34" charset="0"/>
                <a:cs typeface="Helvetica" panose="020B0604020202020204" pitchFamily="34" charset="0"/>
                <a:hlinkClick r:id="rId6">
                  <a:extLst>
                    <a:ext uri="{A12FA001-AC4F-418D-AE19-62706E023703}">
                      <ahyp:hlinkClr xmlns="" xmlns:ahyp="http://schemas.microsoft.com/office/drawing/2018/hyperlinkcolor" val="tx"/>
                    </a:ext>
                  </a:extLst>
                </a:hlinkClick>
              </a:rPr>
              <a:t>HTML Global attributes, MDN</a:t>
            </a:r>
            <a:endParaRPr lang="en-US" sz="1400" dirty="0">
              <a:solidFill>
                <a:schemeClr val="accent4">
                  <a:lumMod val="75000"/>
                </a:schemeClr>
              </a:solidFill>
              <a:latin typeface="Helvetica" panose="020B0604020202020204" pitchFamily="34" charset="0"/>
              <a:cs typeface="Helvetica" panose="020B0604020202020204" pitchFamily="34" charset="0"/>
            </a:endParaRPr>
          </a:p>
        </p:txBody>
      </p:sp>
      <mc:AlternateContent xmlns:mc="http://schemas.openxmlformats.org/markup-compatibility/2006">
        <mc:Choice xmlns="" xmlns:am3d="http://schemas.microsoft.com/office/drawing/2017/model3d" Requires="am3d">
          <p:graphicFrame>
            <p:nvGraphicFramePr>
              <p:cNvPr id="2" name="3D Model 1">
                <a:extLst>
                  <a:ext uri="{FF2B5EF4-FFF2-40B4-BE49-F238E27FC236}">
                    <a16:creationId xmlns:a16="http://schemas.microsoft.com/office/drawing/2014/main" id="{FAF4A325-FA37-0A2B-4C6C-A2969F0E3521}"/>
                  </a:ext>
                  <a:ext uri="{C183D7F6-B498-43B3-948B-1728B52AA6E4}">
                    <adec:decorative xmlns:adec="http://schemas.microsoft.com/office/drawing/2017/decorative" val="1"/>
                  </a:ext>
                </a:extLst>
              </p:cNvPr>
              <p:cNvGraphicFramePr>
                <a:graphicFrameLocks noChangeAspect="1"/>
              </p:cNvGraphicFramePr>
              <p:nvPr/>
            </p:nvGraphicFramePr>
            <p:xfrm>
              <a:off x="14332002" y="31994"/>
              <a:ext cx="1763921" cy="1647954"/>
            </p:xfrm>
            <a:graphic>
              <a:graphicData uri="http://schemas.microsoft.com/office/drawing/2017/model3d">
                <am3d:model3d r:embed="rId8">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9"/>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 xmlns:a16="http://schemas.microsoft.com/office/drawing/2014/main" id="{FAF4A325-FA37-0A2B-4C6C-A2969F0E352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0"/>
              <a:stretch>
                <a:fillRect/>
              </a:stretch>
            </p:blipFill>
            <p:spPr>
              <a:xfrm>
                <a:off x="14332002" y="31994"/>
                <a:ext cx="1763921" cy="1647954"/>
              </a:xfrm>
              <a:prstGeom prst="rect">
                <a:avLst/>
              </a:prstGeom>
            </p:spPr>
          </p:pic>
        </mc:Fallback>
      </mc:AlternateContent>
    </p:spTree>
    <p:extLst>
      <p:ext uri="{BB962C8B-B14F-4D97-AF65-F5344CB8AC3E}">
        <p14:creationId xmlns:p14="http://schemas.microsoft.com/office/powerpoint/2010/main" val="26460379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80" y="2059516"/>
            <a:ext cx="9829720" cy="1816101"/>
          </a:xfrm>
        </p:spPr>
        <p:txBody>
          <a:bodyPr/>
          <a:lstStyle/>
          <a:p>
            <a:r>
              <a:rPr lang="en-US" dirty="0"/>
              <a:t>Basic JavaScript (JS)</a:t>
            </a:r>
          </a:p>
        </p:txBody>
      </p:sp>
      <p:sp>
        <p:nvSpPr>
          <p:cNvPr id="3" name="Text Placeholder 2"/>
          <p:cNvSpPr>
            <a:spLocks noGrp="1"/>
          </p:cNvSpPr>
          <p:nvPr>
            <p:ph type="body" idx="1"/>
          </p:nvPr>
        </p:nvSpPr>
        <p:spPr/>
        <p:txBody>
          <a:bodyPr/>
          <a:lstStyle/>
          <a:p>
            <a:r>
              <a:rPr lang="en-US" dirty="0"/>
              <a:t>JavaScript is used to program the behavior of web pages. It can significantly harm accessibility if misused.</a:t>
            </a:r>
          </a:p>
          <a:p>
            <a:endParaRPr lang="en-US" dirty="0"/>
          </a:p>
        </p:txBody>
      </p:sp>
      <p:sp>
        <p:nvSpPr>
          <p:cNvPr id="5" name="Slide Number Placeholder 4"/>
          <p:cNvSpPr>
            <a:spLocks noGrp="1"/>
          </p:cNvSpPr>
          <p:nvPr>
            <p:ph type="sldNum" sz="quarter" idx="11"/>
          </p:nvPr>
        </p:nvSpPr>
        <p:spPr/>
        <p:txBody>
          <a:bodyPr/>
          <a:lstStyle/>
          <a:p>
            <a:fld id="{DEF3F5F5-7776-394F-A41F-3BAFC9CC9F8E}" type="slidenum">
              <a:rPr lang="en-US" smtClean="0"/>
              <a:pPr/>
              <a:t>18</a:t>
            </a:fld>
            <a:endParaRPr lang="en-US" dirty="0"/>
          </a:p>
        </p:txBody>
      </p:sp>
    </p:spTree>
    <p:extLst>
      <p:ext uri="{BB962C8B-B14F-4D97-AF65-F5344CB8AC3E}">
        <p14:creationId xmlns:p14="http://schemas.microsoft.com/office/powerpoint/2010/main" val="112898582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Events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19</a:t>
            </a:fld>
            <a:endParaRPr lang="en-US" dirty="0"/>
          </a:p>
        </p:txBody>
      </p:sp>
      <p:sp>
        <p:nvSpPr>
          <p:cNvPr id="8" name="Text Placeholder 7"/>
          <p:cNvSpPr>
            <a:spLocks noGrp="1"/>
          </p:cNvSpPr>
          <p:nvPr>
            <p:ph type="body" sz="quarter" idx="15"/>
          </p:nvPr>
        </p:nvSpPr>
        <p:spPr>
          <a:xfrm>
            <a:off x="812881" y="1902942"/>
            <a:ext cx="14904913" cy="578522"/>
          </a:xfrm>
        </p:spPr>
        <p:txBody>
          <a:bodyPr/>
          <a:lstStyle/>
          <a:p>
            <a:r>
              <a:rPr lang="en-US" sz="2400" dirty="0">
                <a:latin typeface="Helvetica" panose="020B0604020202020204" pitchFamily="34" charset="0"/>
                <a:cs typeface="Helvetica" panose="020B0604020202020204" pitchFamily="34" charset="0"/>
              </a:rPr>
              <a:t>Events trigger actions. HTML can let events trigger actions in a browser, like starting a JavaScript when a user clicks on an element.</a:t>
            </a:r>
          </a:p>
          <a:p>
            <a:r>
              <a:rPr lang="en-US" sz="2400" dirty="0">
                <a:latin typeface="Helvetica" panose="020B0604020202020204" pitchFamily="34" charset="0"/>
                <a:cs typeface="Helvetica" panose="020B0604020202020204" pitchFamily="34" charset="0"/>
              </a:rPr>
              <a:t>Example: </a:t>
            </a:r>
            <a:r>
              <a:rPr lang="en-US" sz="2400" dirty="0">
                <a:latin typeface="Helvetica" panose="020B0604020202020204" pitchFamily="34" charset="0"/>
                <a:cs typeface="Helvetica" panose="020B0604020202020204" pitchFamily="34" charset="0"/>
                <a:hlinkClick r:id="rId3"/>
              </a:rPr>
              <a:t>https://www.w3schools.com/jsref/event_onclick.asp</a:t>
            </a:r>
            <a:r>
              <a:rPr lang="en-US" sz="2400" dirty="0">
                <a:latin typeface="Helvetica" panose="020B0604020202020204" pitchFamily="34" charset="0"/>
                <a:cs typeface="Helvetica" panose="020B0604020202020204" pitchFamily="34" charset="0"/>
              </a:rPr>
              <a:t> </a:t>
            </a:r>
          </a:p>
        </p:txBody>
      </p:sp>
      <p:graphicFrame>
        <p:nvGraphicFramePr>
          <p:cNvPr id="7" name="Table 6">
            <a:extLst>
              <a:ext uri="{FF2B5EF4-FFF2-40B4-BE49-F238E27FC236}">
                <a16:creationId xmlns="" xmlns:a16="http://schemas.microsoft.com/office/drawing/2014/main" id="{A3FA24B3-FF67-154F-C031-89FDE953E708}"/>
              </a:ext>
            </a:extLst>
          </p:cNvPr>
          <p:cNvGraphicFramePr>
            <a:graphicFrameLocks noGrp="1"/>
          </p:cNvGraphicFramePr>
          <p:nvPr>
            <p:extLst>
              <p:ext uri="{D42A27DB-BD31-4B8C-83A1-F6EECF244321}">
                <p14:modId xmlns:p14="http://schemas.microsoft.com/office/powerpoint/2010/main" val="2699228043"/>
              </p:ext>
            </p:extLst>
          </p:nvPr>
        </p:nvGraphicFramePr>
        <p:xfrm>
          <a:off x="812881" y="3782629"/>
          <a:ext cx="6441440" cy="3230879"/>
        </p:xfrm>
        <a:graphic>
          <a:graphicData uri="http://schemas.openxmlformats.org/drawingml/2006/table">
            <a:tbl>
              <a:tblPr firstRow="1">
                <a:tableStyleId>{5940675A-B579-460E-94D1-54222C63F5DA}</a:tableStyleId>
              </a:tblPr>
              <a:tblGrid>
                <a:gridCol w="3220720">
                  <a:extLst>
                    <a:ext uri="{9D8B030D-6E8A-4147-A177-3AD203B41FA5}">
                      <a16:colId xmlns="" xmlns:a16="http://schemas.microsoft.com/office/drawing/2014/main" val="3166704369"/>
                    </a:ext>
                  </a:extLst>
                </a:gridCol>
                <a:gridCol w="3220720">
                  <a:extLst>
                    <a:ext uri="{9D8B030D-6E8A-4147-A177-3AD203B41FA5}">
                      <a16:colId xmlns="" xmlns:a16="http://schemas.microsoft.com/office/drawing/2014/main" val="52834985"/>
                    </a:ext>
                  </a:extLst>
                </a:gridCol>
              </a:tblGrid>
              <a:tr h="0">
                <a:tc>
                  <a:txBody>
                    <a:bodyPr/>
                    <a:lstStyle/>
                    <a:p>
                      <a:pPr fontAlgn="t"/>
                      <a:r>
                        <a:rPr lang="en-CA" sz="2000" b="1" dirty="0">
                          <a:effectLst/>
                        </a:rPr>
                        <a:t>Use...(mouse event)</a:t>
                      </a:r>
                    </a:p>
                  </a:txBody>
                  <a:tcPr marL="137160" marR="137160" marT="91440" marB="91440">
                    <a:solidFill>
                      <a:schemeClr val="accent3"/>
                    </a:solidFill>
                  </a:tcPr>
                </a:tc>
                <a:tc>
                  <a:txBody>
                    <a:bodyPr/>
                    <a:lstStyle/>
                    <a:p>
                      <a:pPr fontAlgn="t"/>
                      <a:r>
                        <a:rPr lang="en-CA" sz="2000" b="1" dirty="0">
                          <a:effectLst/>
                        </a:rPr>
                        <a:t>...with (keyboard event)</a:t>
                      </a:r>
                    </a:p>
                  </a:txBody>
                  <a:tcPr marL="137160" marR="137160" marT="91440" marB="91440">
                    <a:solidFill>
                      <a:schemeClr val="accent3"/>
                    </a:solidFill>
                  </a:tcPr>
                </a:tc>
                <a:extLst>
                  <a:ext uri="{0D108BD9-81ED-4DB2-BD59-A6C34878D82A}">
                    <a16:rowId xmlns="" xmlns:a16="http://schemas.microsoft.com/office/drawing/2014/main" val="1653575414"/>
                  </a:ext>
                </a:extLst>
              </a:tr>
              <a:tr h="0">
                <a:tc>
                  <a:txBody>
                    <a:bodyPr/>
                    <a:lstStyle/>
                    <a:p>
                      <a:pPr fontAlgn="t"/>
                      <a:r>
                        <a:rPr lang="en-CA" sz="2400" dirty="0">
                          <a:effectLst/>
                          <a:hlinkClick r:id="rId4"/>
                        </a:rPr>
                        <a:t>mousedown</a:t>
                      </a:r>
                      <a:endParaRPr lang="en-CA" sz="2400" dirty="0">
                        <a:effectLst/>
                      </a:endParaRPr>
                    </a:p>
                  </a:txBody>
                  <a:tcPr marL="137160" marR="137160" marT="91440" marB="91440"/>
                </a:tc>
                <a:tc>
                  <a:txBody>
                    <a:bodyPr/>
                    <a:lstStyle/>
                    <a:p>
                      <a:pPr fontAlgn="t"/>
                      <a:r>
                        <a:rPr lang="en-CA" sz="2400" dirty="0">
                          <a:effectLst/>
                          <a:hlinkClick r:id="rId5"/>
                        </a:rPr>
                        <a:t>keydown</a:t>
                      </a:r>
                      <a:endParaRPr lang="en-CA" sz="2400" dirty="0">
                        <a:effectLst/>
                      </a:endParaRPr>
                    </a:p>
                  </a:txBody>
                  <a:tcPr marL="137160" marR="137160" marT="91440" marB="91440"/>
                </a:tc>
                <a:extLst>
                  <a:ext uri="{0D108BD9-81ED-4DB2-BD59-A6C34878D82A}">
                    <a16:rowId xmlns="" xmlns:a16="http://schemas.microsoft.com/office/drawing/2014/main" val="3927639460"/>
                  </a:ext>
                </a:extLst>
              </a:tr>
              <a:tr h="0">
                <a:tc>
                  <a:txBody>
                    <a:bodyPr/>
                    <a:lstStyle/>
                    <a:p>
                      <a:pPr fontAlgn="t"/>
                      <a:r>
                        <a:rPr lang="en-CA" sz="2400" dirty="0">
                          <a:effectLst/>
                          <a:hlinkClick r:id="rId6"/>
                        </a:rPr>
                        <a:t>mouseup</a:t>
                      </a:r>
                      <a:endParaRPr lang="en-CA" sz="2400" dirty="0">
                        <a:effectLst/>
                      </a:endParaRPr>
                    </a:p>
                  </a:txBody>
                  <a:tcPr marL="137160" marR="137160" marT="91440" marB="91440"/>
                </a:tc>
                <a:tc>
                  <a:txBody>
                    <a:bodyPr/>
                    <a:lstStyle/>
                    <a:p>
                      <a:pPr fontAlgn="t"/>
                      <a:r>
                        <a:rPr lang="en-CA" sz="2400" dirty="0">
                          <a:effectLst/>
                          <a:hlinkClick r:id="rId7"/>
                        </a:rPr>
                        <a:t>keyup</a:t>
                      </a:r>
                      <a:endParaRPr lang="en-CA" sz="2400" dirty="0">
                        <a:effectLst/>
                      </a:endParaRPr>
                    </a:p>
                  </a:txBody>
                  <a:tcPr marL="137160" marR="137160" marT="91440" marB="91440"/>
                </a:tc>
                <a:extLst>
                  <a:ext uri="{0D108BD9-81ED-4DB2-BD59-A6C34878D82A}">
                    <a16:rowId xmlns="" xmlns:a16="http://schemas.microsoft.com/office/drawing/2014/main" val="2373317142"/>
                  </a:ext>
                </a:extLst>
              </a:tr>
              <a:tr h="0">
                <a:tc>
                  <a:txBody>
                    <a:bodyPr/>
                    <a:lstStyle/>
                    <a:p>
                      <a:pPr fontAlgn="t"/>
                      <a:r>
                        <a:rPr lang="en-CA" sz="2400" dirty="0">
                          <a:effectLst/>
                          <a:hlinkClick r:id="rId8"/>
                        </a:rPr>
                        <a:t>click</a:t>
                      </a:r>
                      <a:r>
                        <a:rPr lang="en-CA" sz="2400" dirty="0">
                          <a:effectLst/>
                        </a:rPr>
                        <a:t> </a:t>
                      </a:r>
                    </a:p>
                  </a:txBody>
                  <a:tcPr marL="137160" marR="137160" marT="91440" marB="91440"/>
                </a:tc>
                <a:tc>
                  <a:txBody>
                    <a:bodyPr/>
                    <a:lstStyle/>
                    <a:p>
                      <a:pPr fontAlgn="t"/>
                      <a:r>
                        <a:rPr lang="en-CA" sz="2400" dirty="0">
                          <a:effectLst/>
                          <a:hlinkClick r:id="rId9"/>
                        </a:rPr>
                        <a:t>keypress</a:t>
                      </a:r>
                      <a:r>
                        <a:rPr lang="en-CA" sz="2400" dirty="0">
                          <a:effectLst/>
                        </a:rPr>
                        <a:t> </a:t>
                      </a:r>
                      <a:r>
                        <a:rPr lang="en-CA" sz="2400" baseline="30000" dirty="0">
                          <a:effectLst/>
                        </a:rPr>
                        <a:t> </a:t>
                      </a:r>
                      <a:r>
                        <a:rPr lang="en-CA" sz="2800" b="1" baseline="30000" dirty="0">
                          <a:solidFill>
                            <a:srgbClr val="C00000"/>
                          </a:solidFill>
                          <a:effectLst/>
                        </a:rPr>
                        <a:t>Deprecated</a:t>
                      </a:r>
                      <a:endParaRPr lang="en-CA" sz="2400" b="1" dirty="0">
                        <a:solidFill>
                          <a:srgbClr val="C00000"/>
                        </a:solidFill>
                        <a:effectLst/>
                      </a:endParaRPr>
                    </a:p>
                  </a:txBody>
                  <a:tcPr marL="137160" marR="137160" marT="91440" marB="91440"/>
                </a:tc>
                <a:extLst>
                  <a:ext uri="{0D108BD9-81ED-4DB2-BD59-A6C34878D82A}">
                    <a16:rowId xmlns="" xmlns:a16="http://schemas.microsoft.com/office/drawing/2014/main" val="4160771323"/>
                  </a:ext>
                </a:extLst>
              </a:tr>
              <a:tr h="0">
                <a:tc>
                  <a:txBody>
                    <a:bodyPr/>
                    <a:lstStyle/>
                    <a:p>
                      <a:pPr fontAlgn="t"/>
                      <a:r>
                        <a:rPr lang="en-CA" sz="2400" dirty="0">
                          <a:effectLst/>
                          <a:hlinkClick r:id="rId10"/>
                        </a:rPr>
                        <a:t>mouseover</a:t>
                      </a:r>
                      <a:endParaRPr lang="en-CA" sz="2400" dirty="0">
                        <a:effectLst/>
                      </a:endParaRPr>
                    </a:p>
                  </a:txBody>
                  <a:tcPr marL="137160" marR="137160" marT="91440" marB="91440"/>
                </a:tc>
                <a:tc>
                  <a:txBody>
                    <a:bodyPr/>
                    <a:lstStyle/>
                    <a:p>
                      <a:pPr fontAlgn="t"/>
                      <a:r>
                        <a:rPr lang="en-CA" sz="2400" dirty="0">
                          <a:effectLst/>
                          <a:hlinkClick r:id="rId11"/>
                        </a:rPr>
                        <a:t>focus</a:t>
                      </a:r>
                      <a:endParaRPr lang="en-CA" sz="2400" dirty="0">
                        <a:effectLst/>
                      </a:endParaRPr>
                    </a:p>
                  </a:txBody>
                  <a:tcPr marL="137160" marR="137160" marT="91440" marB="91440"/>
                </a:tc>
                <a:extLst>
                  <a:ext uri="{0D108BD9-81ED-4DB2-BD59-A6C34878D82A}">
                    <a16:rowId xmlns="" xmlns:a16="http://schemas.microsoft.com/office/drawing/2014/main" val="1015879316"/>
                  </a:ext>
                </a:extLst>
              </a:tr>
              <a:tr h="0">
                <a:tc>
                  <a:txBody>
                    <a:bodyPr/>
                    <a:lstStyle/>
                    <a:p>
                      <a:pPr fontAlgn="t"/>
                      <a:r>
                        <a:rPr lang="en-CA" sz="2400" dirty="0">
                          <a:effectLst/>
                          <a:hlinkClick r:id="rId12"/>
                        </a:rPr>
                        <a:t>mouseout</a:t>
                      </a:r>
                      <a:endParaRPr lang="en-CA" sz="2400" dirty="0">
                        <a:effectLst/>
                      </a:endParaRPr>
                    </a:p>
                  </a:txBody>
                  <a:tcPr marL="137160" marR="137160" marT="91440" marB="91440"/>
                </a:tc>
                <a:tc>
                  <a:txBody>
                    <a:bodyPr/>
                    <a:lstStyle/>
                    <a:p>
                      <a:pPr fontAlgn="t"/>
                      <a:r>
                        <a:rPr lang="en-CA" sz="2400" dirty="0">
                          <a:effectLst/>
                          <a:hlinkClick r:id="rId13"/>
                        </a:rPr>
                        <a:t>blur</a:t>
                      </a:r>
                      <a:endParaRPr lang="en-CA" sz="2400" dirty="0">
                        <a:effectLst/>
                      </a:endParaRPr>
                    </a:p>
                  </a:txBody>
                  <a:tcPr marL="137160" marR="137160" marT="91440" marB="91440"/>
                </a:tc>
                <a:extLst>
                  <a:ext uri="{0D108BD9-81ED-4DB2-BD59-A6C34878D82A}">
                    <a16:rowId xmlns="" xmlns:a16="http://schemas.microsoft.com/office/drawing/2014/main" val="2577622183"/>
                  </a:ext>
                </a:extLst>
              </a:tr>
            </a:tbl>
          </a:graphicData>
        </a:graphic>
      </p:graphicFrame>
      <p:sp>
        <p:nvSpPr>
          <p:cNvPr id="4" name="TextBox 3">
            <a:extLst>
              <a:ext uri="{FF2B5EF4-FFF2-40B4-BE49-F238E27FC236}">
                <a16:creationId xmlns="" xmlns:a16="http://schemas.microsoft.com/office/drawing/2014/main" id="{CF642AA2-E020-7A14-822C-E7795044B716}"/>
              </a:ext>
            </a:extLst>
          </p:cNvPr>
          <p:cNvSpPr txBox="1"/>
          <p:nvPr/>
        </p:nvSpPr>
        <p:spPr>
          <a:xfrm>
            <a:off x="8114585" y="3782629"/>
            <a:ext cx="7799070" cy="4308872"/>
          </a:xfrm>
          <a:prstGeom prst="rect">
            <a:avLst/>
          </a:prstGeom>
          <a:noFill/>
        </p:spPr>
        <p:txBody>
          <a:bodyPr wrap="square" rtlCol="0">
            <a:spAutoFit/>
          </a:bodyPr>
          <a:lstStyle/>
          <a:p>
            <a:r>
              <a:rPr lang="en-CA" sz="2000" b="1" dirty="0">
                <a:solidFill>
                  <a:schemeClr val="tx1">
                    <a:lumMod val="50000"/>
                  </a:schemeClr>
                </a:solidFill>
              </a:rPr>
              <a:t>Example of events</a:t>
            </a:r>
          </a:p>
          <a:p>
            <a:endParaRPr lang="en-US" sz="1400" dirty="0">
              <a:solidFill>
                <a:schemeClr val="tx1">
                  <a:lumMod val="50000"/>
                </a:schemeClr>
              </a:solidFill>
            </a:endParaRPr>
          </a:p>
          <a:p>
            <a:r>
              <a:rPr lang="en-CA" sz="2000" dirty="0">
                <a:solidFill>
                  <a:schemeClr val="tx1">
                    <a:lumMod val="50000"/>
                  </a:schemeClr>
                </a:solidFill>
              </a:rPr>
              <a:t>HTML - mouse and keyboard event for a custom link</a:t>
            </a:r>
          </a:p>
          <a:p>
            <a:endParaRPr lang="en-CA" sz="2000" dirty="0">
              <a:solidFill>
                <a:schemeClr val="tx1">
                  <a:lumMod val="50000"/>
                </a:schemeClr>
              </a:solidFill>
            </a:endParaRPr>
          </a:p>
          <a:p>
            <a:pPr algn="l"/>
            <a:r>
              <a:rPr lang="en-US" sz="2000" b="0" i="0" dirty="0">
                <a:solidFill>
                  <a:srgbClr val="0000CD"/>
                </a:solidFill>
                <a:effectLst/>
                <a:latin typeface="Consolas" panose="020B0609020204030204" pitchFamily="49" charset="0"/>
              </a:rPr>
              <a:t>&lt;span onclick="</a:t>
            </a:r>
            <a:r>
              <a:rPr lang="en-US" sz="2000" b="0" i="0" dirty="0" err="1">
                <a:solidFill>
                  <a:srgbClr val="C00000"/>
                </a:solidFill>
                <a:effectLst/>
                <a:latin typeface="Consolas" panose="020B0609020204030204" pitchFamily="49" charset="0"/>
              </a:rPr>
              <a:t>nextPage</a:t>
            </a:r>
            <a:r>
              <a:rPr lang="en-US" sz="2000" b="0" i="0" dirty="0">
                <a:solidFill>
                  <a:srgbClr val="C00000"/>
                </a:solidFill>
                <a:effectLst/>
                <a:latin typeface="Consolas" panose="020B0609020204030204" pitchFamily="49" charset="0"/>
              </a:rPr>
              <a:t>();</a:t>
            </a:r>
            <a:r>
              <a:rPr lang="en-US" sz="2000" b="0" i="0" dirty="0">
                <a:solidFill>
                  <a:srgbClr val="0000CD"/>
                </a:solidFill>
                <a:effectLst/>
                <a:latin typeface="Consolas" panose="020B0609020204030204" pitchFamily="49" charset="0"/>
              </a:rPr>
              <a:t>" </a:t>
            </a:r>
            <a:r>
              <a:rPr lang="en-US" sz="2000" b="0" i="0" dirty="0" err="1">
                <a:solidFill>
                  <a:srgbClr val="0000CD"/>
                </a:solidFill>
                <a:effectLst/>
                <a:latin typeface="Consolas" panose="020B0609020204030204" pitchFamily="49" charset="0"/>
              </a:rPr>
              <a:t>onkeypress</a:t>
            </a:r>
            <a:r>
              <a:rPr lang="en-US" sz="2000" b="0" i="0" dirty="0">
                <a:solidFill>
                  <a:srgbClr val="0000CD"/>
                </a:solidFill>
                <a:effectLst/>
                <a:latin typeface="Consolas" panose="020B0609020204030204" pitchFamily="49" charset="0"/>
              </a:rPr>
              <a:t>="</a:t>
            </a:r>
            <a:r>
              <a:rPr lang="en-US" sz="2000" b="0" i="0" dirty="0" err="1">
                <a:solidFill>
                  <a:srgbClr val="C00000"/>
                </a:solidFill>
                <a:effectLst/>
                <a:latin typeface="Consolas" panose="020B0609020204030204" pitchFamily="49" charset="0"/>
              </a:rPr>
              <a:t>nextPage</a:t>
            </a:r>
            <a:r>
              <a:rPr lang="en-US" sz="2000" b="0" i="0" dirty="0">
                <a:solidFill>
                  <a:srgbClr val="C00000"/>
                </a:solidFill>
                <a:effectLst/>
                <a:latin typeface="Consolas" panose="020B0609020204030204" pitchFamily="49" charset="0"/>
              </a:rPr>
              <a:t>();</a:t>
            </a:r>
            <a:r>
              <a:rPr lang="en-US" sz="2000" b="0" i="0" dirty="0">
                <a:solidFill>
                  <a:srgbClr val="0000CD"/>
                </a:solidFill>
                <a:effectLst/>
                <a:latin typeface="Consolas" panose="020B0609020204030204" pitchFamily="49" charset="0"/>
              </a:rPr>
              <a:t>" </a:t>
            </a:r>
            <a:br>
              <a:rPr lang="en-US" sz="2000" b="0" i="0" dirty="0">
                <a:solidFill>
                  <a:srgbClr val="0000CD"/>
                </a:solidFill>
                <a:effectLst/>
                <a:latin typeface="Consolas" panose="020B0609020204030204" pitchFamily="49" charset="0"/>
              </a:rPr>
            </a:br>
            <a:r>
              <a:rPr lang="en-US" sz="2000" b="0" i="0" dirty="0">
                <a:solidFill>
                  <a:srgbClr val="0000CD"/>
                </a:solidFill>
                <a:effectLst/>
                <a:latin typeface="Consolas" panose="020B0609020204030204" pitchFamily="49" charset="0"/>
              </a:rPr>
              <a:t>role="link" tabindex="0"&gt;</a:t>
            </a:r>
          </a:p>
          <a:p>
            <a:pPr algn="l"/>
            <a:r>
              <a:rPr lang="en-US" sz="2000" b="0" i="0" dirty="0">
                <a:solidFill>
                  <a:srgbClr val="0000CD"/>
                </a:solidFill>
                <a:effectLst/>
                <a:latin typeface="Consolas" panose="020B0609020204030204" pitchFamily="49" charset="0"/>
              </a:rPr>
              <a:t>  &lt;</a:t>
            </a:r>
            <a:r>
              <a:rPr lang="en-US" sz="2000" b="0" i="0" dirty="0" err="1">
                <a:solidFill>
                  <a:srgbClr val="0000CD"/>
                </a:solidFill>
                <a:effectLst/>
                <a:latin typeface="Consolas" panose="020B0609020204030204" pitchFamily="49" charset="0"/>
              </a:rPr>
              <a:t>img</a:t>
            </a:r>
            <a:r>
              <a:rPr lang="en-US" sz="2000" b="0" i="0" dirty="0">
                <a:solidFill>
                  <a:srgbClr val="0000CD"/>
                </a:solidFill>
                <a:effectLst/>
                <a:latin typeface="Consolas" panose="020B0609020204030204" pitchFamily="49" charset="0"/>
              </a:rPr>
              <a:t> alt="Go to next page" </a:t>
            </a:r>
            <a:r>
              <a:rPr lang="en-US" sz="2000" b="0" i="0" dirty="0" err="1">
                <a:solidFill>
                  <a:srgbClr val="0000CD"/>
                </a:solidFill>
                <a:effectLst/>
                <a:latin typeface="Consolas" panose="020B0609020204030204" pitchFamily="49" charset="0"/>
              </a:rPr>
              <a:t>src</a:t>
            </a:r>
            <a:r>
              <a:rPr lang="en-US" sz="2000" b="0" i="0" dirty="0">
                <a:solidFill>
                  <a:srgbClr val="0000CD"/>
                </a:solidFill>
                <a:effectLst/>
                <a:latin typeface="Consolas" panose="020B0609020204030204" pitchFamily="49" charset="0"/>
              </a:rPr>
              <a:t>="arrow.gif"&gt;</a:t>
            </a:r>
          </a:p>
          <a:p>
            <a:pPr algn="l"/>
            <a:r>
              <a:rPr lang="en-US" sz="2000" b="0" i="0" dirty="0">
                <a:solidFill>
                  <a:srgbClr val="0000CD"/>
                </a:solidFill>
                <a:effectLst/>
                <a:latin typeface="Consolas" panose="020B0609020204030204" pitchFamily="49" charset="0"/>
              </a:rPr>
              <a:t>&lt;/span&gt;</a:t>
            </a:r>
          </a:p>
          <a:p>
            <a:pPr algn="l"/>
            <a:endParaRPr lang="en-US" sz="2000" dirty="0"/>
          </a:p>
          <a:p>
            <a:r>
              <a:rPr lang="en-US" sz="2000" dirty="0">
                <a:solidFill>
                  <a:schemeClr val="tx1">
                    <a:lumMod val="50000"/>
                  </a:schemeClr>
                </a:solidFill>
              </a:rPr>
              <a:t>jQuery, keyboard event </a:t>
            </a:r>
          </a:p>
          <a:p>
            <a:endParaRPr lang="en-US" sz="2000" dirty="0">
              <a:solidFill>
                <a:schemeClr val="tx1">
                  <a:lumMod val="50000"/>
                </a:schemeClr>
              </a:solidFill>
            </a:endParaRPr>
          </a:p>
          <a:p>
            <a:r>
              <a:rPr lang="en-US" sz="2000" b="0" i="0" dirty="0">
                <a:solidFill>
                  <a:srgbClr val="C00000"/>
                </a:solidFill>
                <a:effectLst/>
                <a:latin typeface="Consolas" panose="020B0609020204030204" pitchFamily="49" charset="0"/>
              </a:rPr>
              <a:t>$("input"</a:t>
            </a:r>
            <a:r>
              <a:rPr lang="en-US" sz="2000" b="0" i="0" dirty="0">
                <a:solidFill>
                  <a:srgbClr val="000000"/>
                </a:solidFill>
                <a:effectLst/>
                <a:latin typeface="Consolas" panose="020B0609020204030204" pitchFamily="49" charset="0"/>
              </a:rPr>
              <a:t>).keypress(</a:t>
            </a:r>
            <a:r>
              <a:rPr lang="en-US" sz="2000" b="0" i="0" dirty="0">
                <a:solidFill>
                  <a:srgbClr val="0000CD"/>
                </a:solidFill>
                <a:effectLst/>
                <a:latin typeface="Consolas" panose="020B0609020204030204" pitchFamily="49" charset="0"/>
              </a:rPr>
              <a:t>function</a:t>
            </a:r>
            <a:r>
              <a:rPr lang="en-US" sz="2000" b="0" i="0" dirty="0">
                <a:solidFill>
                  <a:srgbClr val="000000"/>
                </a:solidFill>
                <a:effectLst/>
                <a:latin typeface="Consolas" panose="020B0609020204030204" pitchFamily="49" charset="0"/>
              </a:rPr>
              <a:t>(){</a:t>
            </a:r>
            <a:r>
              <a:rPr lang="en-US" sz="2000" dirty="0"/>
              <a:t/>
            </a:r>
            <a:br>
              <a:rPr lang="en-US" sz="2000" dirty="0"/>
            </a:br>
            <a:r>
              <a:rPr lang="en-US" sz="2000" b="0" i="0" dirty="0">
                <a:solidFill>
                  <a:srgbClr val="000000"/>
                </a:solidFill>
                <a:effectLst/>
                <a:latin typeface="Consolas" panose="020B0609020204030204" pitchFamily="49" charset="0"/>
              </a:rPr>
              <a:t>  $(</a:t>
            </a:r>
            <a:r>
              <a:rPr lang="en-US" sz="2000" b="0" i="0" dirty="0">
                <a:solidFill>
                  <a:srgbClr val="0000CD"/>
                </a:solidFill>
                <a:effectLst/>
                <a:latin typeface="Consolas" panose="020B0609020204030204" pitchFamily="49" charset="0"/>
              </a:rPr>
              <a:t>this</a:t>
            </a:r>
            <a:r>
              <a:rPr lang="en-US" sz="2000" b="0" i="0" dirty="0">
                <a:solidFill>
                  <a:srgbClr val="000000"/>
                </a:solidFill>
                <a:effectLst/>
                <a:latin typeface="Consolas" panose="020B0609020204030204" pitchFamily="49" charset="0"/>
              </a:rPr>
              <a:t>).hide();</a:t>
            </a:r>
            <a:r>
              <a:rPr lang="en-US" sz="2000" dirty="0"/>
              <a:t/>
            </a:r>
            <a:br>
              <a:rPr lang="en-US" sz="2000" dirty="0"/>
            </a:br>
            <a:r>
              <a:rPr lang="en-US" sz="2000" b="0" i="0" dirty="0">
                <a:solidFill>
                  <a:srgbClr val="000000"/>
                </a:solidFill>
                <a:effectLst/>
                <a:latin typeface="Consolas" panose="020B0609020204030204" pitchFamily="49" charset="0"/>
              </a:rPr>
              <a:t>});</a:t>
            </a:r>
            <a:endParaRPr lang="en-CA" sz="1800" dirty="0"/>
          </a:p>
        </p:txBody>
      </p:sp>
      <p:sp>
        <p:nvSpPr>
          <p:cNvPr id="2" name="TextBox 1">
            <a:extLst>
              <a:ext uri="{FF2B5EF4-FFF2-40B4-BE49-F238E27FC236}">
                <a16:creationId xmlns="" xmlns:a16="http://schemas.microsoft.com/office/drawing/2014/main" id="{6E7F87C2-7ACD-3C02-6300-FA9D81C9676D}"/>
              </a:ext>
            </a:extLst>
          </p:cNvPr>
          <p:cNvSpPr txBox="1"/>
          <p:nvPr/>
        </p:nvSpPr>
        <p:spPr>
          <a:xfrm>
            <a:off x="798671" y="8375635"/>
            <a:ext cx="14631828" cy="307777"/>
          </a:xfrm>
          <a:prstGeom prst="rect">
            <a:avLst/>
          </a:prstGeom>
          <a:solidFill>
            <a:schemeClr val="bg1"/>
          </a:solidFill>
        </p:spPr>
        <p:txBody>
          <a:bodyPr wrap="square" rtlCol="0">
            <a:spAutoFit/>
          </a:bodyPr>
          <a:lstStyle/>
          <a:p>
            <a:pPr algn="r"/>
            <a:r>
              <a:rPr lang="en-US" sz="1400" dirty="0">
                <a:latin typeface="Helvetica" panose="020B0604020202020204" pitchFamily="34" charset="0"/>
                <a:cs typeface="Helvetica" panose="020B0604020202020204" pitchFamily="34" charset="0"/>
              </a:rPr>
              <a:t>Read more </a:t>
            </a:r>
            <a:r>
              <a:rPr lang="en-US" sz="1400" dirty="0">
                <a:solidFill>
                  <a:srgbClr val="00673E"/>
                </a:solidFill>
                <a:latin typeface="Helvetica" panose="020B0604020202020204" pitchFamily="34" charset="0"/>
                <a:cs typeface="Helvetica" panose="020B0604020202020204" pitchFamily="34" charset="0"/>
                <a:hlinkClick r:id="rId14">
                  <a:extLst>
                    <a:ext uri="{A12FA001-AC4F-418D-AE19-62706E023703}">
                      <ahyp:hlinkClr xmlns="" xmlns:ahyp="http://schemas.microsoft.com/office/drawing/2018/hyperlinkcolor" val="tx"/>
                    </a:ext>
                  </a:extLst>
                </a:hlinkClick>
              </a:rPr>
              <a:t>Using both keyboard and other device-specific functions</a:t>
            </a:r>
            <a:endParaRPr lang="en-US" sz="1400" dirty="0">
              <a:solidFill>
                <a:srgbClr val="00673E"/>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745022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1" y="768365"/>
            <a:ext cx="9475914" cy="578521"/>
          </a:xfrm>
        </p:spPr>
        <p:txBody>
          <a:bodyPr/>
          <a:lstStyle/>
          <a:p>
            <a:r>
              <a:rPr lang="en-US" dirty="0"/>
              <a:t>Weekly Outcome</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pPr marL="514350" indent="-514350">
              <a:buFont typeface="+mj-lt"/>
              <a:buAutoNum type="arabicPeriod"/>
            </a:pPr>
            <a:r>
              <a:rPr lang="en-US" dirty="0"/>
              <a:t>Recall the basics of HTML, CSS, JavaScript,</a:t>
            </a:r>
          </a:p>
          <a:p>
            <a:pPr marL="514350" indent="-514350">
              <a:buFont typeface="+mj-lt"/>
              <a:buAutoNum type="arabicPeriod"/>
            </a:pPr>
            <a:r>
              <a:rPr lang="en-US" dirty="0"/>
              <a:t>Use WAI-ARIA to provide semantic meaning to the code,</a:t>
            </a:r>
          </a:p>
          <a:p>
            <a:pPr marL="514350" indent="-514350">
              <a:buFont typeface="+mj-lt"/>
              <a:buAutoNum type="arabicPeriod"/>
            </a:pPr>
            <a:r>
              <a:rPr lang="en-US" dirty="0"/>
              <a:t>Apply fixes into the code to enhance the accessibility of the code,</a:t>
            </a:r>
          </a:p>
          <a:p>
            <a:pPr marL="514350" indent="-514350">
              <a:buFont typeface="+mj-lt"/>
              <a:buAutoNum type="arabicPeriod"/>
            </a:pPr>
            <a:r>
              <a:rPr lang="en-US" dirty="0"/>
              <a:t>Underline assistive technology tools used by persons with disabilities,</a:t>
            </a:r>
          </a:p>
          <a:p>
            <a:pPr marL="514350" indent="-514350">
              <a:buFont typeface="+mj-lt"/>
              <a:buAutoNum type="arabicPeriod"/>
            </a:pPr>
            <a:r>
              <a:rPr lang="en-US" dirty="0"/>
              <a:t>Explain how screen readers deliver information to users with visual impairment </a:t>
            </a:r>
          </a:p>
          <a:p>
            <a:pPr marL="514350" indent="-514350">
              <a:buFont typeface="+mj-lt"/>
              <a:buAutoNum type="arabicPeriod"/>
            </a:pPr>
            <a:r>
              <a:rPr lang="en-US" dirty="0"/>
              <a:t>Practice the use of screen reader in accessibility testing.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528235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a:extLst>
              <a:ext uri="{FF2B5EF4-FFF2-40B4-BE49-F238E27FC236}">
                <a16:creationId xmlns="" xmlns:a16="http://schemas.microsoft.com/office/drawing/2014/main" id="{25212BE8-BFA9-8C2A-9939-F86B75862D93}"/>
              </a:ext>
            </a:extLst>
          </p:cNvPr>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JavaScript access the DOM element </a:t>
            </a:r>
            <a:br>
              <a:rPr lang="en-US" dirty="0">
                <a:latin typeface="Helvetica" panose="020B0604020202020204" pitchFamily="34" charset="0"/>
                <a:cs typeface="Helvetica" panose="020B0604020202020204" pitchFamily="34" charset="0"/>
              </a:rPr>
            </a:br>
            <a:endParaRPr lang="en-US" dirty="0">
              <a:latin typeface="Helvetica" panose="020B0604020202020204" pitchFamily="34" charset="0"/>
              <a:cs typeface="Helvetica" panose="020B0604020202020204" pitchFamily="34" charset="0"/>
            </a:endParaRP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20</a:t>
            </a:fld>
            <a:endParaRPr lang="en-US" dirty="0"/>
          </a:p>
        </p:txBody>
      </p:sp>
      <p:sp>
        <p:nvSpPr>
          <p:cNvPr id="8" name="Text Placeholder 7"/>
          <p:cNvSpPr>
            <a:spLocks noGrp="1"/>
          </p:cNvSpPr>
          <p:nvPr>
            <p:ph type="body" sz="quarter" idx="15"/>
          </p:nvPr>
        </p:nvSpPr>
        <p:spPr>
          <a:xfrm>
            <a:off x="812881" y="1902942"/>
            <a:ext cx="14904913" cy="3873018"/>
          </a:xfrm>
        </p:spPr>
        <p:txBody>
          <a:bodyPr/>
          <a:lstStyle/>
          <a:p>
            <a:r>
              <a:rPr lang="en-US" dirty="0">
                <a:latin typeface="Helvetica" panose="020B0604020202020204" pitchFamily="34" charset="0"/>
                <a:cs typeface="Helvetica" panose="020B0604020202020204" pitchFamily="34" charset="0"/>
              </a:rPr>
              <a:t>Access the DOM element: </a:t>
            </a:r>
          </a:p>
          <a:p>
            <a:pPr marL="342900" indent="-342900">
              <a:buFont typeface="Arial" panose="020B0604020202020204" pitchFamily="34" charset="0"/>
              <a:buChar char="•"/>
            </a:pPr>
            <a:r>
              <a:rPr lang="en-US" dirty="0">
                <a:latin typeface="Helvetica" panose="020B0604020202020204" pitchFamily="34" charset="0"/>
                <a:cs typeface="Helvetica" panose="020B0604020202020204" pitchFamily="34" charset="0"/>
              </a:rPr>
              <a:t>methods like </a:t>
            </a:r>
            <a:r>
              <a:rPr lang="en-US" dirty="0" err="1">
                <a:latin typeface="Helvetica" panose="020B0604020202020204" pitchFamily="34" charset="0"/>
                <a:cs typeface="Helvetica" panose="020B0604020202020204" pitchFamily="34" charset="0"/>
              </a:rPr>
              <a:t>getElementById</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querySelector</a:t>
            </a:r>
            <a:r>
              <a:rPr lang="en-US" dirty="0">
                <a:latin typeface="Helvetica" panose="020B0604020202020204" pitchFamily="34" charset="0"/>
                <a:cs typeface="Helvetica" panose="020B0604020202020204" pitchFamily="34" charset="0"/>
              </a:rPr>
              <a:t>, or </a:t>
            </a:r>
            <a:r>
              <a:rPr lang="en-US" dirty="0" err="1">
                <a:latin typeface="Helvetica" panose="020B0604020202020204" pitchFamily="34" charset="0"/>
                <a:cs typeface="Helvetica" panose="020B0604020202020204" pitchFamily="34" charset="0"/>
              </a:rPr>
              <a:t>querySelectorAll</a:t>
            </a:r>
            <a:endParaRPr lang="en-US" dirty="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dirty="0">
                <a:latin typeface="Helvetica" panose="020B0604020202020204" pitchFamily="34" charset="0"/>
                <a:cs typeface="Helvetica" panose="020B0604020202020204" pitchFamily="34" charset="0"/>
              </a:rPr>
              <a:t>Example: </a:t>
            </a:r>
            <a:r>
              <a:rPr lang="en-US" dirty="0">
                <a:latin typeface="Helvetica" panose="020B0604020202020204" pitchFamily="34" charset="0"/>
                <a:cs typeface="Helvetica" panose="020B0604020202020204" pitchFamily="34" charset="0"/>
                <a:hlinkClick r:id="rId3"/>
              </a:rPr>
              <a:t>https://www.w3schools.com/jsref/met_document_getelementbyid.asp</a:t>
            </a:r>
            <a:endParaRPr lang="en-US" dirty="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Practice! </a:t>
            </a:r>
            <a:r>
              <a:rPr lang="en-US" dirty="0">
                <a:latin typeface="Helvetica" panose="020B0604020202020204" pitchFamily="34" charset="0"/>
                <a:cs typeface="Helvetica" panose="020B0604020202020204" pitchFamily="34" charset="0"/>
              </a:rPr>
              <a:t>Change the selector to access a class instead of ID </a:t>
            </a:r>
          </a:p>
        </p:txBody>
      </p:sp>
    </p:spTree>
    <p:extLst>
      <p:ext uri="{BB962C8B-B14F-4D97-AF65-F5344CB8AC3E}">
        <p14:creationId xmlns:p14="http://schemas.microsoft.com/office/powerpoint/2010/main" val="31128796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80" y="2059516"/>
            <a:ext cx="9829720" cy="1816101"/>
          </a:xfrm>
        </p:spPr>
        <p:txBody>
          <a:bodyPr/>
          <a:lstStyle/>
          <a:p>
            <a:r>
              <a:rPr lang="en-US" dirty="0"/>
              <a:t>Basic WAI-ARIA</a:t>
            </a:r>
          </a:p>
        </p:txBody>
      </p:sp>
      <p:sp>
        <p:nvSpPr>
          <p:cNvPr id="5" name="Slide Number Placeholder 4"/>
          <p:cNvSpPr>
            <a:spLocks noGrp="1"/>
          </p:cNvSpPr>
          <p:nvPr>
            <p:ph type="sldNum" sz="quarter" idx="11"/>
          </p:nvPr>
        </p:nvSpPr>
        <p:spPr/>
        <p:txBody>
          <a:bodyPr/>
          <a:lstStyle/>
          <a:p>
            <a:fld id="{DEF3F5F5-7776-394F-A41F-3BAFC9CC9F8E}" type="slidenum">
              <a:rPr lang="en-US" smtClean="0"/>
              <a:pPr/>
              <a:t>21</a:t>
            </a:fld>
            <a:endParaRPr lang="en-US" dirty="0"/>
          </a:p>
        </p:txBody>
      </p:sp>
      <p:sp>
        <p:nvSpPr>
          <p:cNvPr id="6" name="Text Placeholder 5">
            <a:extLst>
              <a:ext uri="{FF2B5EF4-FFF2-40B4-BE49-F238E27FC236}">
                <a16:creationId xmlns="" xmlns:a16="http://schemas.microsoft.com/office/drawing/2014/main" id="{AD9213EE-020F-02DC-3FD1-9AAA03B8432C}"/>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3728074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Accessible Rich Internet Applications (WAI-ARIA)* </a:t>
            </a:r>
          </a:p>
        </p:txBody>
      </p:sp>
      <p:sp>
        <p:nvSpPr>
          <p:cNvPr id="8" name="Text Placeholder 7"/>
          <p:cNvSpPr>
            <a:spLocks noGrp="1"/>
          </p:cNvSpPr>
          <p:nvPr>
            <p:ph type="body" sz="quarter" idx="15"/>
          </p:nvPr>
        </p:nvSpPr>
        <p:spPr>
          <a:xfrm>
            <a:off x="812882" y="1902942"/>
            <a:ext cx="14350918" cy="1936552"/>
          </a:xfrm>
        </p:spPr>
        <p:txBody>
          <a:bodyPr/>
          <a:lstStyle/>
          <a:p>
            <a:r>
              <a:rPr lang="en-US" dirty="0">
                <a:latin typeface="Helvetica" panose="020B0604020202020204" pitchFamily="34" charset="0"/>
                <a:cs typeface="Helvetica" panose="020B0604020202020204" pitchFamily="34" charset="0"/>
              </a:rPr>
              <a:t>WAI-ARIA are HTML attributes that define a way to make Web content and Web applications more accessible to people with disabilities.</a:t>
            </a:r>
          </a:p>
          <a:p>
            <a:r>
              <a:rPr lang="en-US" sz="2800" b="1" dirty="0">
                <a:latin typeface="Helvetica" panose="020B0604020202020204" pitchFamily="34" charset="0"/>
                <a:cs typeface="Helvetica" panose="020B0604020202020204" pitchFamily="34" charset="0"/>
              </a:rPr>
              <a:t>Examples of ARIA attributes:</a:t>
            </a:r>
          </a:p>
        </p:txBody>
      </p:sp>
      <p:sp>
        <p:nvSpPr>
          <p:cNvPr id="2" name="Text Placeholder 7">
            <a:extLst>
              <a:ext uri="{FF2B5EF4-FFF2-40B4-BE49-F238E27FC236}">
                <a16:creationId xmlns="" xmlns:a16="http://schemas.microsoft.com/office/drawing/2014/main" id="{EA6EF91C-C448-3C5C-015D-F7A191739B87}"/>
              </a:ext>
            </a:extLst>
          </p:cNvPr>
          <p:cNvSpPr txBox="1">
            <a:spLocks/>
          </p:cNvSpPr>
          <p:nvPr/>
        </p:nvSpPr>
        <p:spPr>
          <a:xfrm>
            <a:off x="658169" y="7989596"/>
            <a:ext cx="10891440" cy="250430"/>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1400" dirty="0">
                <a:latin typeface="Helvetica" panose="020B0604020202020204" pitchFamily="34" charset="0"/>
                <a:cs typeface="Helvetica" panose="020B0604020202020204" pitchFamily="34" charset="0"/>
              </a:rPr>
              <a:t>* Accessible Rich Internet Applications (WAI-ARIA) also called ARIA</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22</a:t>
            </a:fld>
            <a:endParaRPr lang="en-US" dirty="0"/>
          </a:p>
        </p:txBody>
      </p:sp>
      <p:sp>
        <p:nvSpPr>
          <p:cNvPr id="12" name="Google Shape;545;g146feeb6f7b_0_421">
            <a:extLst>
              <a:ext uri="{FF2B5EF4-FFF2-40B4-BE49-F238E27FC236}">
                <a16:creationId xmlns="" xmlns:a16="http://schemas.microsoft.com/office/drawing/2014/main" id="{04836264-41F5-015E-8F63-F21728602A2B}"/>
              </a:ext>
            </a:extLst>
          </p:cNvPr>
          <p:cNvSpPr txBox="1">
            <a:spLocks/>
          </p:cNvSpPr>
          <p:nvPr/>
        </p:nvSpPr>
        <p:spPr>
          <a:xfrm>
            <a:off x="812880" y="3829420"/>
            <a:ext cx="3810000" cy="2233923"/>
          </a:xfrm>
          <a:prstGeom prst="rect">
            <a:avLst/>
          </a:prstGeom>
          <a:noFill/>
          <a:ln>
            <a:noFill/>
          </a:ln>
        </p:spPr>
        <p:txBody>
          <a:bodyPr spcFirstLastPara="1" wrap="square" lIns="91425" tIns="45700" rIns="91425" bIns="45700" anchor="t" anchorCtr="0">
            <a:noAutofit/>
          </a:bodyPr>
          <a:lstStyle>
            <a:lvl1pPr marL="0" indent="0" algn="l" defTabSz="781583" rtl="0" eaLnBrk="1" latinLnBrk="0" hangingPunct="1">
              <a:lnSpc>
                <a:spcPct val="110000"/>
              </a:lnSpc>
              <a:spcBef>
                <a:spcPct val="20000"/>
              </a:spcBef>
              <a:buClr>
                <a:schemeClr val="accent2"/>
              </a:buClr>
              <a:buFontTx/>
              <a:buNone/>
              <a:defRPr sz="3200" kern="120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Wingdings" charset="2"/>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ct val="20000"/>
              </a:spcBef>
              <a:buClr>
                <a:schemeClr val="accent2"/>
              </a:buClr>
              <a:buSzPct val="90000"/>
              <a:buFont typeface="Arial"/>
              <a:buChar char="–"/>
              <a:defRPr sz="2100" kern="1200">
                <a:solidFill>
                  <a:schemeClr val="accent4"/>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pPr>
              <a:lnSpc>
                <a:spcPct val="90000"/>
              </a:lnSpc>
              <a:spcBef>
                <a:spcPts val="0"/>
              </a:spcBef>
            </a:pPr>
            <a:r>
              <a:rPr lang="en-US" sz="2400" b="1" dirty="0">
                <a:latin typeface="Helvetica" panose="020B0604020202020204" pitchFamily="34" charset="0"/>
                <a:cs typeface="Helvetica" panose="020B0604020202020204" pitchFamily="34" charset="0"/>
              </a:rPr>
              <a:t>Roles</a:t>
            </a:r>
          </a:p>
          <a:p>
            <a:pPr marL="228600" indent="-228600">
              <a:lnSpc>
                <a:spcPct val="90000"/>
              </a:lnSpc>
              <a:spcBef>
                <a:spcPts val="0"/>
              </a:spcBef>
              <a:buClr>
                <a:schemeClr val="dk1"/>
              </a:buClr>
              <a:buSzPts val="2800"/>
              <a:buFontTx/>
              <a:buChar char="•"/>
            </a:pPr>
            <a:r>
              <a:rPr lang="en-US" sz="2400" dirty="0">
                <a:latin typeface="Helvetica" panose="020B0604020202020204" pitchFamily="34" charset="0"/>
                <a:ea typeface="Calibri"/>
                <a:cs typeface="Helvetica" panose="020B0604020202020204" pitchFamily="34" charset="0"/>
                <a:sym typeface="Calibri"/>
              </a:rPr>
              <a:t>checkbox</a:t>
            </a:r>
            <a:endParaRPr lang="en-US" sz="2400" dirty="0">
              <a:latin typeface="Helvetica" panose="020B0604020202020204" pitchFamily="34" charset="0"/>
              <a:cs typeface="Helvetica" panose="020B0604020202020204" pitchFamily="34" charset="0"/>
            </a:endParaRPr>
          </a:p>
          <a:p>
            <a:pPr marL="228600" indent="-228600">
              <a:lnSpc>
                <a:spcPct val="90000"/>
              </a:lnSpc>
              <a:spcBef>
                <a:spcPts val="1000"/>
              </a:spcBef>
              <a:buClr>
                <a:schemeClr val="dk1"/>
              </a:buClr>
              <a:buSzPts val="2800"/>
              <a:buFontTx/>
              <a:buChar char="•"/>
            </a:pPr>
            <a:r>
              <a:rPr lang="en-US" sz="2400" dirty="0">
                <a:latin typeface="Helvetica" panose="020B0604020202020204" pitchFamily="34" charset="0"/>
                <a:ea typeface="Calibri"/>
                <a:cs typeface="Helvetica" panose="020B0604020202020204" pitchFamily="34" charset="0"/>
                <a:sym typeface="Calibri"/>
              </a:rPr>
              <a:t>slider</a:t>
            </a:r>
          </a:p>
          <a:p>
            <a:pPr marL="228600" indent="-228600">
              <a:lnSpc>
                <a:spcPct val="90000"/>
              </a:lnSpc>
              <a:spcBef>
                <a:spcPts val="1000"/>
              </a:spcBef>
              <a:buClr>
                <a:schemeClr val="dk1"/>
              </a:buClr>
              <a:buSzPts val="2800"/>
              <a:buFontTx/>
              <a:buChar char="•"/>
            </a:pPr>
            <a:r>
              <a:rPr lang="en-US" sz="2400" dirty="0" err="1">
                <a:latin typeface="Helvetica" panose="020B0604020202020204" pitchFamily="34" charset="0"/>
                <a:ea typeface="Calibri"/>
                <a:cs typeface="Helvetica" panose="020B0604020202020204" pitchFamily="34" charset="0"/>
                <a:sym typeface="Calibri"/>
              </a:rPr>
              <a:t>listbox</a:t>
            </a:r>
            <a:endParaRPr lang="en-US" sz="2400" dirty="0">
              <a:latin typeface="Helvetica" panose="020B0604020202020204" pitchFamily="34" charset="0"/>
              <a:cs typeface="Helvetica" panose="020B0604020202020204" pitchFamily="34" charset="0"/>
            </a:endParaRPr>
          </a:p>
          <a:p>
            <a:pPr marL="228600" indent="-228600">
              <a:lnSpc>
                <a:spcPct val="90000"/>
              </a:lnSpc>
              <a:spcBef>
                <a:spcPts val="1000"/>
              </a:spcBef>
              <a:buClr>
                <a:schemeClr val="dk1"/>
              </a:buClr>
              <a:buSzPts val="2800"/>
              <a:buFontTx/>
              <a:buChar char="•"/>
            </a:pPr>
            <a:r>
              <a:rPr lang="en-US" sz="2400" dirty="0" err="1">
                <a:latin typeface="Helvetica" panose="020B0604020202020204" pitchFamily="34" charset="0"/>
                <a:ea typeface="Calibri"/>
                <a:cs typeface="Helvetica" panose="020B0604020202020204" pitchFamily="34" charset="0"/>
                <a:sym typeface="Calibri"/>
              </a:rPr>
              <a:t>tablist</a:t>
            </a:r>
            <a:r>
              <a:rPr lang="en-US" sz="2400" dirty="0">
                <a:latin typeface="Helvetica" panose="020B0604020202020204" pitchFamily="34" charset="0"/>
                <a:ea typeface="Calibri"/>
                <a:cs typeface="Helvetica" panose="020B0604020202020204" pitchFamily="34" charset="0"/>
                <a:sym typeface="Calibri"/>
              </a:rPr>
              <a:t> / tab / </a:t>
            </a:r>
            <a:r>
              <a:rPr lang="en-US" sz="2400" dirty="0" err="1">
                <a:latin typeface="Helvetica" panose="020B0604020202020204" pitchFamily="34" charset="0"/>
                <a:ea typeface="Calibri"/>
                <a:cs typeface="Helvetica" panose="020B0604020202020204" pitchFamily="34" charset="0"/>
                <a:sym typeface="Calibri"/>
              </a:rPr>
              <a:t>tabpanel</a:t>
            </a:r>
            <a:endParaRPr lang="en-US" sz="2400" dirty="0">
              <a:latin typeface="Helvetica" panose="020B0604020202020204" pitchFamily="34" charset="0"/>
              <a:cs typeface="Helvetica" panose="020B0604020202020204" pitchFamily="34" charset="0"/>
            </a:endParaRPr>
          </a:p>
          <a:p>
            <a:pPr>
              <a:lnSpc>
                <a:spcPct val="90000"/>
              </a:lnSpc>
              <a:spcBef>
                <a:spcPts val="1000"/>
              </a:spcBef>
              <a:buClr>
                <a:schemeClr val="dk1"/>
              </a:buClr>
              <a:buSzPts val="2800"/>
            </a:pPr>
            <a:endParaRPr lang="en-US" sz="2400" dirty="0">
              <a:latin typeface="Helvetica" panose="020B0604020202020204" pitchFamily="34" charset="0"/>
              <a:ea typeface="Calibri"/>
              <a:cs typeface="Helvetica" panose="020B0604020202020204" pitchFamily="34" charset="0"/>
              <a:sym typeface="Calibri"/>
            </a:endParaRPr>
          </a:p>
          <a:p>
            <a:pPr>
              <a:lnSpc>
                <a:spcPct val="90000"/>
              </a:lnSpc>
              <a:spcBef>
                <a:spcPts val="1000"/>
              </a:spcBef>
              <a:buClr>
                <a:schemeClr val="dk1"/>
              </a:buClr>
              <a:buSzPts val="2800"/>
            </a:pPr>
            <a:endParaRPr lang="en-US" sz="2400" dirty="0">
              <a:latin typeface="Helvetica" panose="020B0604020202020204" pitchFamily="34" charset="0"/>
              <a:ea typeface="Calibri"/>
              <a:cs typeface="Helvetica" panose="020B0604020202020204" pitchFamily="34" charset="0"/>
              <a:sym typeface="Calibri"/>
            </a:endParaRPr>
          </a:p>
          <a:p>
            <a:pPr marL="228600" indent="-50800">
              <a:lnSpc>
                <a:spcPct val="90000"/>
              </a:lnSpc>
              <a:spcBef>
                <a:spcPts val="1000"/>
              </a:spcBef>
              <a:buClr>
                <a:schemeClr val="dk1"/>
              </a:buClr>
              <a:buSzPts val="2800"/>
            </a:pPr>
            <a:endParaRPr lang="en-US" sz="24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 xmlns:a16="http://schemas.microsoft.com/office/drawing/2014/main" id="{0F7E3CDE-DC70-FC36-BCF7-5E2A2D65FAD1}"/>
              </a:ext>
            </a:extLst>
          </p:cNvPr>
          <p:cNvSpPr txBox="1"/>
          <p:nvPr/>
        </p:nvSpPr>
        <p:spPr>
          <a:xfrm>
            <a:off x="463648" y="6196379"/>
            <a:ext cx="15975011" cy="226215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000" dirty="0">
                <a:latin typeface="+mj-lt"/>
              </a:rPr>
              <a:t>ARIA practices </a:t>
            </a:r>
            <a:r>
              <a:rPr lang="en-US" sz="2000" dirty="0">
                <a:latin typeface="+mj-lt"/>
                <a:hlinkClick r:id="rId3"/>
              </a:rPr>
              <a:t>https://www.w3.org/WAI/ARIA/apg/</a:t>
            </a:r>
            <a:r>
              <a:rPr lang="en-US" sz="2000" dirty="0">
                <a:latin typeface="+mj-lt"/>
              </a:rPr>
              <a:t> </a:t>
            </a:r>
          </a:p>
          <a:p>
            <a:pPr marL="457200" indent="-457200">
              <a:lnSpc>
                <a:spcPct val="150000"/>
              </a:lnSpc>
              <a:buFont typeface="Arial" panose="020B0604020202020204" pitchFamily="34" charset="0"/>
              <a:buChar char="•"/>
            </a:pPr>
            <a:r>
              <a:rPr lang="en-US" sz="2000" dirty="0">
                <a:latin typeface="+mj-lt"/>
                <a:hlinkClick r:id="rId4"/>
              </a:rPr>
              <a:t>WAI-ARIA index </a:t>
            </a:r>
            <a:r>
              <a:rPr lang="en-US" sz="1800" dirty="0">
                <a:latin typeface="+mj-lt"/>
              </a:rPr>
              <a:t>https://www.w3.org/WAI/ARIA/apg/example-index/</a:t>
            </a:r>
          </a:p>
          <a:p>
            <a:pPr marL="457200" indent="-457200">
              <a:lnSpc>
                <a:spcPct val="150000"/>
              </a:lnSpc>
              <a:buFont typeface="Arial" panose="020B0604020202020204" pitchFamily="34" charset="0"/>
              <a:buChar char="•"/>
            </a:pPr>
            <a:r>
              <a:rPr lang="en-US" sz="2000" dirty="0">
                <a:latin typeface="+mj-lt"/>
                <a:hlinkClick r:id="rId5"/>
              </a:rPr>
              <a:t>Using ARIA: Roles, states, and properties </a:t>
            </a:r>
            <a:r>
              <a:rPr lang="en-CA" sz="1800" dirty="0">
                <a:latin typeface="+mj-lt"/>
              </a:rPr>
              <a:t>https://developer.mozilla.org/enUS/docs/Web/Accessibility/ARIA/ARIA_Techniques</a:t>
            </a:r>
          </a:p>
          <a:p>
            <a:pPr marL="457200" indent="-457200">
              <a:buFont typeface="Arial" panose="020B0604020202020204" pitchFamily="34" charset="0"/>
              <a:buChar char="•"/>
            </a:pPr>
            <a:r>
              <a:rPr lang="en-US" sz="2000" dirty="0">
                <a:latin typeface="+mj-lt"/>
                <a:cs typeface="Helvetica" panose="020B0604020202020204" pitchFamily="34" charset="0"/>
                <a:hlinkClick r:id="rId6"/>
              </a:rPr>
              <a:t>Screen reader &amp; user agent support for WAI-ARIA</a:t>
            </a:r>
            <a:endParaRPr lang="en-US" sz="2000" dirty="0">
              <a:latin typeface="+mj-lt"/>
              <a:cs typeface="Helvetica" panose="020B0604020202020204" pitchFamily="34" charset="0"/>
            </a:endParaRPr>
          </a:p>
          <a:p>
            <a:endParaRPr lang="en-CA" sz="2800" dirty="0"/>
          </a:p>
        </p:txBody>
      </p:sp>
      <p:sp>
        <p:nvSpPr>
          <p:cNvPr id="13" name="Google Shape;549;g146feeb6f7b_0_421">
            <a:extLst>
              <a:ext uri="{FF2B5EF4-FFF2-40B4-BE49-F238E27FC236}">
                <a16:creationId xmlns="" xmlns:a16="http://schemas.microsoft.com/office/drawing/2014/main" id="{2EDBA19A-D260-4108-CC47-7DE6598A54B0}"/>
              </a:ext>
            </a:extLst>
          </p:cNvPr>
          <p:cNvSpPr txBox="1">
            <a:spLocks/>
          </p:cNvSpPr>
          <p:nvPr/>
        </p:nvSpPr>
        <p:spPr>
          <a:xfrm>
            <a:off x="5143029" y="3829420"/>
            <a:ext cx="3614294" cy="2514230"/>
          </a:xfrm>
          <a:prstGeom prst="rect">
            <a:avLst/>
          </a:prstGeom>
          <a:noFill/>
          <a:ln>
            <a:noFill/>
          </a:ln>
        </p:spPr>
        <p:txBody>
          <a:bodyPr spcFirstLastPara="1" wrap="square" lIns="91425" tIns="45700" rIns="91425" bIns="45700" anchor="t" anchorCtr="0">
            <a:noAutofit/>
          </a:bodyPr>
          <a:lstStyle>
            <a:lvl1pPr marL="0" indent="0" algn="l" defTabSz="781583" rtl="0" eaLnBrk="1" latinLnBrk="0" hangingPunct="1">
              <a:lnSpc>
                <a:spcPct val="110000"/>
              </a:lnSpc>
              <a:spcBef>
                <a:spcPct val="20000"/>
              </a:spcBef>
              <a:buClr>
                <a:schemeClr val="accent2"/>
              </a:buClr>
              <a:buFontTx/>
              <a:buNone/>
              <a:defRPr sz="3200" kern="120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Wingdings" charset="2"/>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ct val="20000"/>
              </a:spcBef>
              <a:buClr>
                <a:schemeClr val="accent2"/>
              </a:buClr>
              <a:buSzPct val="90000"/>
              <a:buFont typeface="Arial"/>
              <a:buChar char="–"/>
              <a:defRPr sz="2100" kern="1200">
                <a:solidFill>
                  <a:schemeClr val="accent4"/>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pPr>
              <a:lnSpc>
                <a:spcPct val="90000"/>
              </a:lnSpc>
              <a:spcBef>
                <a:spcPts val="0"/>
              </a:spcBef>
              <a:buClr>
                <a:schemeClr val="dk1"/>
              </a:buClr>
              <a:buSzPts val="2800"/>
            </a:pPr>
            <a:r>
              <a:rPr lang="en-US" sz="2400" b="1" dirty="0">
                <a:latin typeface="Helvetica" panose="020B0604020202020204" pitchFamily="34" charset="0"/>
                <a:ea typeface="Calibri"/>
                <a:cs typeface="Helvetica" panose="020B0604020202020204" pitchFamily="34" charset="0"/>
                <a:sym typeface="Calibri"/>
              </a:rPr>
              <a:t>Properties</a:t>
            </a:r>
            <a:endParaRPr lang="en-US" sz="2400" dirty="0">
              <a:latin typeface="Helvetica" panose="020B0604020202020204" pitchFamily="34" charset="0"/>
              <a:cs typeface="Helvetica" panose="020B0604020202020204" pitchFamily="34" charset="0"/>
            </a:endParaRPr>
          </a:p>
          <a:p>
            <a:pPr marL="228600" indent="-228600">
              <a:lnSpc>
                <a:spcPct val="90000"/>
              </a:lnSpc>
              <a:spcBef>
                <a:spcPts val="1000"/>
              </a:spcBef>
              <a:buClr>
                <a:schemeClr val="dk1"/>
              </a:buClr>
              <a:buSzPts val="2800"/>
              <a:buFontTx/>
              <a:buChar char="•"/>
            </a:pPr>
            <a:r>
              <a:rPr lang="en-US" sz="2400" dirty="0">
                <a:latin typeface="Helvetica" panose="020B0604020202020204" pitchFamily="34" charset="0"/>
                <a:ea typeface="Calibri"/>
                <a:cs typeface="Helvetica" panose="020B0604020202020204" pitchFamily="34" charset="0"/>
                <a:sym typeface="Calibri"/>
              </a:rPr>
              <a:t>aria-label</a:t>
            </a:r>
            <a:endParaRPr lang="en-US" sz="2400" dirty="0">
              <a:latin typeface="Helvetica" panose="020B0604020202020204" pitchFamily="34" charset="0"/>
              <a:cs typeface="Helvetica" panose="020B0604020202020204" pitchFamily="34" charset="0"/>
            </a:endParaRPr>
          </a:p>
          <a:p>
            <a:pPr marL="228600" indent="-228600">
              <a:lnSpc>
                <a:spcPct val="90000"/>
              </a:lnSpc>
              <a:spcBef>
                <a:spcPts val="1000"/>
              </a:spcBef>
              <a:buClr>
                <a:schemeClr val="dk1"/>
              </a:buClr>
              <a:buSzPts val="2800"/>
              <a:buFontTx/>
              <a:buChar char="•"/>
            </a:pPr>
            <a:r>
              <a:rPr lang="en-US" sz="2400" dirty="0">
                <a:latin typeface="Helvetica" panose="020B0604020202020204" pitchFamily="34" charset="0"/>
                <a:ea typeface="Calibri"/>
                <a:cs typeface="Helvetica" panose="020B0604020202020204" pitchFamily="34" charset="0"/>
                <a:sym typeface="Calibri"/>
              </a:rPr>
              <a:t>aria-</a:t>
            </a:r>
            <a:r>
              <a:rPr lang="en-US" sz="2400" dirty="0" err="1">
                <a:latin typeface="Helvetica" panose="020B0604020202020204" pitchFamily="34" charset="0"/>
                <a:ea typeface="Calibri"/>
                <a:cs typeface="Helvetica" panose="020B0604020202020204" pitchFamily="34" charset="0"/>
                <a:sym typeface="Calibri"/>
              </a:rPr>
              <a:t>labelledby</a:t>
            </a:r>
            <a:endParaRPr lang="en-US" sz="2400" dirty="0">
              <a:latin typeface="Helvetica" panose="020B0604020202020204" pitchFamily="34" charset="0"/>
              <a:cs typeface="Helvetica" panose="020B0604020202020204" pitchFamily="34" charset="0"/>
            </a:endParaRPr>
          </a:p>
          <a:p>
            <a:pPr marL="228600" indent="-228600">
              <a:lnSpc>
                <a:spcPct val="90000"/>
              </a:lnSpc>
              <a:spcBef>
                <a:spcPts val="1000"/>
              </a:spcBef>
              <a:buClr>
                <a:schemeClr val="dk1"/>
              </a:buClr>
              <a:buSzPts val="2800"/>
              <a:buFontTx/>
              <a:buChar char="•"/>
            </a:pPr>
            <a:r>
              <a:rPr lang="en-US" sz="2400" dirty="0">
                <a:latin typeface="Helvetica" panose="020B0604020202020204" pitchFamily="34" charset="0"/>
                <a:ea typeface="Calibri"/>
                <a:cs typeface="Helvetica" panose="020B0604020202020204" pitchFamily="34" charset="0"/>
                <a:sym typeface="Calibri"/>
              </a:rPr>
              <a:t>aria-</a:t>
            </a:r>
            <a:r>
              <a:rPr lang="en-US" sz="2400" dirty="0" err="1">
                <a:latin typeface="Helvetica" panose="020B0604020202020204" pitchFamily="34" charset="0"/>
                <a:ea typeface="Calibri"/>
                <a:cs typeface="Helvetica" panose="020B0604020202020204" pitchFamily="34" charset="0"/>
                <a:sym typeface="Calibri"/>
              </a:rPr>
              <a:t>describedby</a:t>
            </a:r>
            <a:endParaRPr lang="en-US" sz="2400" dirty="0">
              <a:latin typeface="Helvetica" panose="020B0604020202020204" pitchFamily="34" charset="0"/>
              <a:cs typeface="Helvetica" panose="020B0604020202020204" pitchFamily="34" charset="0"/>
            </a:endParaRPr>
          </a:p>
        </p:txBody>
      </p:sp>
      <p:sp>
        <p:nvSpPr>
          <p:cNvPr id="14" name="Google Shape;550;g146feeb6f7b_0_421">
            <a:extLst>
              <a:ext uri="{FF2B5EF4-FFF2-40B4-BE49-F238E27FC236}">
                <a16:creationId xmlns="" xmlns:a16="http://schemas.microsoft.com/office/drawing/2014/main" id="{519331E3-616C-940B-154C-1F50685E4A0D}"/>
              </a:ext>
            </a:extLst>
          </p:cNvPr>
          <p:cNvSpPr txBox="1"/>
          <p:nvPr/>
        </p:nvSpPr>
        <p:spPr>
          <a:xfrm>
            <a:off x="9751235" y="3829420"/>
            <a:ext cx="6603132" cy="3444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400" b="1" i="0" u="none" strike="noStrike" cap="none" dirty="0">
                <a:solidFill>
                  <a:schemeClr val="dk1"/>
                </a:solidFill>
                <a:latin typeface="Helvetica" panose="020B0604020202020204" pitchFamily="34" charset="0"/>
                <a:ea typeface="Calibri"/>
                <a:cs typeface="Helvetica" panose="020B0604020202020204" pitchFamily="34" charset="0"/>
                <a:sym typeface="Calibri"/>
              </a:rPr>
              <a:t>States</a:t>
            </a:r>
            <a:endParaRPr sz="2400" b="0" i="0" u="none" strike="noStrike" cap="none" dirty="0">
              <a:solidFill>
                <a:srgbClr val="000000"/>
              </a:solidFill>
              <a:latin typeface="Helvetica" panose="020B0604020202020204" pitchFamily="34" charset="0"/>
              <a:ea typeface="Arial"/>
              <a:cs typeface="Helvetica" panose="020B0604020202020204" pitchFamily="34" charset="0"/>
              <a:sym typeface="Arial"/>
            </a:endParaRPr>
          </a:p>
          <a:p>
            <a:pPr marL="228600" marR="0" lvl="0" indent="-228600" algn="l" rtl="0">
              <a:lnSpc>
                <a:spcPct val="90000"/>
              </a:lnSpc>
              <a:spcBef>
                <a:spcPts val="1000"/>
              </a:spcBef>
              <a:spcAft>
                <a:spcPts val="0"/>
              </a:spcAft>
              <a:buClr>
                <a:schemeClr val="dk1"/>
              </a:buClr>
              <a:buSzPts val="2800"/>
              <a:buFont typeface="Arial"/>
              <a:buChar char="•"/>
            </a:pPr>
            <a:r>
              <a:rPr lang="en-US" sz="2400" b="0" i="0" u="none" strike="noStrike" cap="none" dirty="0">
                <a:solidFill>
                  <a:schemeClr val="dk1"/>
                </a:solidFill>
                <a:latin typeface="Helvetica" panose="020B0604020202020204" pitchFamily="34" charset="0"/>
                <a:ea typeface="Calibri"/>
                <a:cs typeface="Helvetica" panose="020B0604020202020204" pitchFamily="34" charset="0"/>
                <a:sym typeface="Calibri"/>
              </a:rPr>
              <a:t>aria-current </a:t>
            </a:r>
            <a:endParaRPr sz="2400" b="0" i="0" u="none" strike="noStrike" cap="none" dirty="0">
              <a:solidFill>
                <a:srgbClr val="000000"/>
              </a:solidFill>
              <a:latin typeface="Helvetica" panose="020B0604020202020204" pitchFamily="34" charset="0"/>
              <a:ea typeface="Arial"/>
              <a:cs typeface="Helvetica" panose="020B0604020202020204" pitchFamily="34" charset="0"/>
              <a:sym typeface="Arial"/>
            </a:endParaRPr>
          </a:p>
          <a:p>
            <a:pPr marL="228600" marR="0" lvl="0" indent="-228600" algn="l" rtl="0">
              <a:lnSpc>
                <a:spcPct val="90000"/>
              </a:lnSpc>
              <a:spcBef>
                <a:spcPts val="1000"/>
              </a:spcBef>
              <a:spcAft>
                <a:spcPts val="0"/>
              </a:spcAft>
              <a:buClr>
                <a:schemeClr val="dk1"/>
              </a:buClr>
              <a:buSzPts val="2800"/>
              <a:buFont typeface="Arial"/>
              <a:buChar char="•"/>
            </a:pPr>
            <a:r>
              <a:rPr lang="en-US" sz="2400" b="0" i="0" u="none" strike="noStrike" cap="none" dirty="0">
                <a:solidFill>
                  <a:schemeClr val="dk1"/>
                </a:solidFill>
                <a:latin typeface="Helvetica" panose="020B0604020202020204" pitchFamily="34" charset="0"/>
                <a:ea typeface="Calibri"/>
                <a:cs typeface="Helvetica" panose="020B0604020202020204" pitchFamily="34" charset="0"/>
                <a:sym typeface="Calibri"/>
              </a:rPr>
              <a:t>aria-disabled </a:t>
            </a:r>
            <a:endParaRPr sz="2400" b="0" i="0" u="none" strike="noStrike" cap="none" dirty="0">
              <a:solidFill>
                <a:srgbClr val="000000"/>
              </a:solidFill>
              <a:latin typeface="Helvetica" panose="020B0604020202020204" pitchFamily="34" charset="0"/>
              <a:ea typeface="Arial"/>
              <a:cs typeface="Helvetica" panose="020B0604020202020204" pitchFamily="34" charset="0"/>
              <a:sym typeface="Arial"/>
            </a:endParaRPr>
          </a:p>
          <a:p>
            <a:pPr marL="228600" marR="0" lvl="0" indent="-228600" algn="l" rtl="0">
              <a:lnSpc>
                <a:spcPct val="90000"/>
              </a:lnSpc>
              <a:spcBef>
                <a:spcPts val="1000"/>
              </a:spcBef>
              <a:spcAft>
                <a:spcPts val="0"/>
              </a:spcAft>
              <a:buClr>
                <a:schemeClr val="dk1"/>
              </a:buClr>
              <a:buSzPts val="2800"/>
              <a:buFont typeface="Arial"/>
              <a:buChar char="•"/>
            </a:pPr>
            <a:r>
              <a:rPr lang="en-US" sz="2400" b="0" i="0" u="none" strike="noStrike" cap="none" dirty="0">
                <a:solidFill>
                  <a:schemeClr val="dk1"/>
                </a:solidFill>
                <a:latin typeface="Helvetica" panose="020B0604020202020204" pitchFamily="34" charset="0"/>
                <a:ea typeface="Calibri"/>
                <a:cs typeface="Helvetica" panose="020B0604020202020204" pitchFamily="34" charset="0"/>
                <a:sym typeface="Calibri"/>
              </a:rPr>
              <a:t>aria-hidden </a:t>
            </a:r>
            <a:endParaRPr sz="2400" b="0" i="0" u="none" strike="noStrike" cap="none" dirty="0">
              <a:solidFill>
                <a:srgbClr val="000000"/>
              </a:solidFill>
              <a:latin typeface="Helvetica" panose="020B0604020202020204" pitchFamily="34" charset="0"/>
              <a:ea typeface="Arial"/>
              <a:cs typeface="Helvetica" panose="020B0604020202020204" pitchFamily="34" charset="0"/>
              <a:sym typeface="Arial"/>
            </a:endParaRPr>
          </a:p>
          <a:p>
            <a:pPr marL="228600" marR="0" lvl="0" indent="-228600" algn="l" rtl="0">
              <a:lnSpc>
                <a:spcPct val="90000"/>
              </a:lnSpc>
              <a:spcBef>
                <a:spcPts val="1000"/>
              </a:spcBef>
              <a:spcAft>
                <a:spcPts val="0"/>
              </a:spcAft>
              <a:buClr>
                <a:schemeClr val="dk1"/>
              </a:buClr>
              <a:buSzPts val="2800"/>
              <a:buFont typeface="Arial"/>
              <a:buChar char="•"/>
            </a:pPr>
            <a:r>
              <a:rPr lang="en-US" sz="2400" b="0" i="0" u="none" strike="noStrike" cap="none" dirty="0">
                <a:solidFill>
                  <a:schemeClr val="dk1"/>
                </a:solidFill>
                <a:latin typeface="Helvetica" panose="020B0604020202020204" pitchFamily="34" charset="0"/>
                <a:ea typeface="Calibri"/>
                <a:cs typeface="Helvetica" panose="020B0604020202020204" pitchFamily="34" charset="0"/>
                <a:sym typeface="Calibri"/>
              </a:rPr>
              <a:t>aria-pressed </a:t>
            </a:r>
            <a:r>
              <a:rPr lang="en-US" sz="2400" b="0" i="1" u="none" strike="noStrike" cap="none" dirty="0">
                <a:solidFill>
                  <a:srgbClr val="00B050"/>
                </a:solidFill>
                <a:latin typeface="Helvetica" panose="020B0604020202020204" pitchFamily="34" charset="0"/>
                <a:ea typeface="Calibri"/>
                <a:cs typeface="Helvetica" panose="020B0604020202020204" pitchFamily="34" charset="0"/>
                <a:sym typeface="Calibri"/>
              </a:rPr>
              <a:t>(toggle) </a:t>
            </a:r>
            <a:endParaRPr sz="2400" b="0" i="1" u="none" strike="noStrike" cap="none" dirty="0">
              <a:solidFill>
                <a:srgbClr val="00B050"/>
              </a:solidFill>
              <a:latin typeface="Helvetica" panose="020B0604020202020204" pitchFamily="34" charset="0"/>
              <a:ea typeface="Calibri"/>
              <a:cs typeface="Helvetica" panose="020B0604020202020204" pitchFamily="34" charset="0"/>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400" b="0" i="0" u="none" strike="noStrike" cap="none" dirty="0">
                <a:solidFill>
                  <a:schemeClr val="dk1"/>
                </a:solidFill>
                <a:latin typeface="Helvetica" panose="020B0604020202020204" pitchFamily="34" charset="0"/>
                <a:ea typeface="Calibri"/>
                <a:cs typeface="Helvetica" panose="020B0604020202020204" pitchFamily="34" charset="0"/>
                <a:sym typeface="Calibri"/>
              </a:rPr>
              <a:t>aria-checked </a:t>
            </a:r>
            <a:r>
              <a:rPr lang="en-US" sz="2400" b="0" i="1" u="none" strike="noStrike" cap="none" dirty="0">
                <a:solidFill>
                  <a:srgbClr val="00B050"/>
                </a:solidFill>
                <a:latin typeface="Helvetica" panose="020B0604020202020204" pitchFamily="34" charset="0"/>
                <a:ea typeface="Calibri"/>
                <a:cs typeface="Helvetica" panose="020B0604020202020204" pitchFamily="34" charset="0"/>
                <a:sym typeface="Calibri"/>
              </a:rPr>
              <a:t>(checkbox, radio button..)</a:t>
            </a:r>
            <a:endParaRPr sz="2400" b="0" i="1" u="none" strike="noStrike" cap="none" dirty="0">
              <a:solidFill>
                <a:srgbClr val="00B050"/>
              </a:solidFill>
              <a:latin typeface="Helvetica" panose="020B0604020202020204" pitchFamily="34" charset="0"/>
              <a:ea typeface="Calibri"/>
              <a:cs typeface="Helvetica" panose="020B0604020202020204" pitchFamily="34" charset="0"/>
              <a:sym typeface="Calibri"/>
            </a:endParaRPr>
          </a:p>
        </p:txBody>
      </p:sp>
      <p:sp>
        <p:nvSpPr>
          <p:cNvPr id="11" name="TextBox 10">
            <a:extLst>
              <a:ext uri="{FF2B5EF4-FFF2-40B4-BE49-F238E27FC236}">
                <a16:creationId xmlns="" xmlns:a16="http://schemas.microsoft.com/office/drawing/2014/main" id="{AD9A0DF5-2421-D8C4-A9C2-7210EE881D25}"/>
              </a:ext>
            </a:extLst>
          </p:cNvPr>
          <p:cNvSpPr txBox="1"/>
          <p:nvPr/>
        </p:nvSpPr>
        <p:spPr>
          <a:xfrm>
            <a:off x="798671" y="8375635"/>
            <a:ext cx="14631828" cy="307777"/>
          </a:xfrm>
          <a:prstGeom prst="rect">
            <a:avLst/>
          </a:prstGeom>
          <a:solidFill>
            <a:schemeClr val="bg1"/>
          </a:solidFill>
        </p:spPr>
        <p:txBody>
          <a:bodyPr wrap="square" rtlCol="0">
            <a:spAutoFit/>
          </a:bodyPr>
          <a:lstStyle/>
          <a:p>
            <a:pPr algn="r"/>
            <a:r>
              <a:rPr lang="en-US" sz="1400" dirty="0">
                <a:latin typeface="Helvetica" panose="020B0604020202020204" pitchFamily="34" charset="0"/>
                <a:cs typeface="Helvetica" panose="020B0604020202020204" pitchFamily="34" charset="0"/>
              </a:rPr>
              <a:t>Read more </a:t>
            </a:r>
            <a:r>
              <a:rPr lang="en-US" sz="1400" dirty="0">
                <a:solidFill>
                  <a:srgbClr val="267A52"/>
                </a:solidFill>
                <a:latin typeface="Helvetica" panose="020B0604020202020204" pitchFamily="34" charset="0"/>
                <a:cs typeface="Helvetica" panose="020B0604020202020204" pitchFamily="34" charset="0"/>
                <a:hlinkClick r:id="rId7">
                  <a:extLst>
                    <a:ext uri="{A12FA001-AC4F-418D-AE19-62706E023703}">
                      <ahyp:hlinkClr xmlns="" xmlns:ahyp="http://schemas.microsoft.com/office/drawing/2018/hyperlinkcolor" val="tx"/>
                    </a:ext>
                  </a:extLst>
                </a:hlinkClick>
              </a:rPr>
              <a:t>WAI-ARIA basics</a:t>
            </a:r>
            <a:endParaRPr lang="en-US" sz="1400" dirty="0">
              <a:solidFill>
                <a:srgbClr val="267A5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345719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Example of checkbox: HTML</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23</a:t>
            </a:fld>
            <a:endParaRPr lang="en-US" dirty="0"/>
          </a:p>
        </p:txBody>
      </p:sp>
      <p:sp>
        <p:nvSpPr>
          <p:cNvPr id="21" name="Text Placeholder 7">
            <a:extLst>
              <a:ext uri="{FF2B5EF4-FFF2-40B4-BE49-F238E27FC236}">
                <a16:creationId xmlns="" xmlns:a16="http://schemas.microsoft.com/office/drawing/2014/main" id="{00DC0BF3-0001-2798-8147-F7E4BBABC57F}"/>
              </a:ext>
            </a:extLst>
          </p:cNvPr>
          <p:cNvSpPr>
            <a:spLocks noGrp="1"/>
          </p:cNvSpPr>
          <p:nvPr>
            <p:ph type="body" sz="quarter" idx="15"/>
          </p:nvPr>
        </p:nvSpPr>
        <p:spPr>
          <a:xfrm>
            <a:off x="812882" y="1902942"/>
            <a:ext cx="14350918" cy="1258190"/>
          </a:xfrm>
        </p:spPr>
        <p:txBody>
          <a:bodyPr/>
          <a:lstStyle/>
          <a:p>
            <a:r>
              <a:rPr lang="en-US" dirty="0">
                <a:latin typeface="Helvetica" panose="020B0604020202020204" pitchFamily="34" charset="0"/>
                <a:cs typeface="Helvetica" panose="020B0604020202020204" pitchFamily="34" charset="0"/>
              </a:rPr>
              <a:t>First rule of using ARIA: Use a native HTML element instead of  ARIA whenever it is possible.</a:t>
            </a:r>
          </a:p>
        </p:txBody>
      </p:sp>
      <p:pic>
        <p:nvPicPr>
          <p:cNvPr id="16" name="Picture 15" descr="Subscribe to our newsletter checkbox.">
            <a:extLst>
              <a:ext uri="{FF2B5EF4-FFF2-40B4-BE49-F238E27FC236}">
                <a16:creationId xmlns="" xmlns:a16="http://schemas.microsoft.com/office/drawing/2014/main" id="{613B3104-1C88-25BC-81DA-C1892439997F}"/>
              </a:ext>
            </a:extLst>
          </p:cNvPr>
          <p:cNvPicPr>
            <a:picLocks noChangeAspect="1"/>
          </p:cNvPicPr>
          <p:nvPr/>
        </p:nvPicPr>
        <p:blipFill>
          <a:blip r:embed="rId3"/>
          <a:stretch>
            <a:fillRect/>
          </a:stretch>
        </p:blipFill>
        <p:spPr>
          <a:xfrm>
            <a:off x="5416905" y="3373623"/>
            <a:ext cx="4985497" cy="1189954"/>
          </a:xfrm>
          <a:prstGeom prst="rect">
            <a:avLst/>
          </a:prstGeom>
        </p:spPr>
      </p:pic>
      <p:pic>
        <p:nvPicPr>
          <p:cNvPr id="18" name="Picture 17" descr="&lt;input type=&quot;checkbox&quot; id=&quot;check1&quot; name=&quot;subcheck1&quot;&gt;&#10;  &lt;label for=&quot;check1&quot;&gt;Subsribe to our newsletter&lt;/label&gt;">
            <a:extLst>
              <a:ext uri="{FF2B5EF4-FFF2-40B4-BE49-F238E27FC236}">
                <a16:creationId xmlns="" xmlns:a16="http://schemas.microsoft.com/office/drawing/2014/main" id="{3C12E234-5A72-671B-BC91-E8FCE8349BD1}"/>
              </a:ext>
            </a:extLst>
          </p:cNvPr>
          <p:cNvPicPr>
            <a:picLocks noChangeAspect="1"/>
          </p:cNvPicPr>
          <p:nvPr/>
        </p:nvPicPr>
        <p:blipFill>
          <a:blip r:embed="rId4"/>
          <a:stretch>
            <a:fillRect/>
          </a:stretch>
        </p:blipFill>
        <p:spPr>
          <a:xfrm>
            <a:off x="1670509" y="4305092"/>
            <a:ext cx="12478291" cy="1794725"/>
          </a:xfrm>
          <a:prstGeom prst="rect">
            <a:avLst/>
          </a:prstGeom>
        </p:spPr>
      </p:pic>
    </p:spTree>
    <p:extLst>
      <p:ext uri="{BB962C8B-B14F-4D97-AF65-F5344CB8AC3E}">
        <p14:creationId xmlns:p14="http://schemas.microsoft.com/office/powerpoint/2010/main" val="19463481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Example of custom checkbox: WAI-ARIA</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24</a:t>
            </a:fld>
            <a:endParaRPr lang="en-US" dirty="0"/>
          </a:p>
        </p:txBody>
      </p:sp>
      <p:pic>
        <p:nvPicPr>
          <p:cNvPr id="3" name="Picture 2" descr="Custom checkbox - Subscribe to our newsletter checkbox checked">
            <a:extLst>
              <a:ext uri="{FF2B5EF4-FFF2-40B4-BE49-F238E27FC236}">
                <a16:creationId xmlns="" xmlns:a16="http://schemas.microsoft.com/office/drawing/2014/main" id="{40895D81-150E-8DE8-019E-B5F126572D35}"/>
              </a:ext>
            </a:extLst>
          </p:cNvPr>
          <p:cNvPicPr>
            <a:picLocks noChangeAspect="1"/>
          </p:cNvPicPr>
          <p:nvPr/>
        </p:nvPicPr>
        <p:blipFill rotWithShape="1">
          <a:blip r:embed="rId3">
            <a:extLst>
              <a:ext uri="{28A0092B-C50C-407E-A947-70E740481C1C}">
                <a14:useLocalDpi xmlns:a14="http://schemas.microsoft.com/office/drawing/2010/main" val="0"/>
              </a:ext>
            </a:extLst>
          </a:blip>
          <a:srcRect t="9236" b="14054"/>
          <a:stretch/>
        </p:blipFill>
        <p:spPr>
          <a:xfrm>
            <a:off x="1076934" y="3491992"/>
            <a:ext cx="5778420" cy="964243"/>
          </a:xfrm>
          <a:prstGeom prst="rect">
            <a:avLst/>
          </a:prstGeom>
        </p:spPr>
      </p:pic>
      <mc:AlternateContent xmlns:mc="http://schemas.openxmlformats.org/markup-compatibility/2006">
        <mc:Choice xmlns="" xmlns:am3d="http://schemas.microsoft.com/office/drawing/2017/model3d" Requires="am3d">
          <p:graphicFrame>
            <p:nvGraphicFramePr>
              <p:cNvPr id="10" name="3D Model 9">
                <a:extLst>
                  <a:ext uri="{FF2B5EF4-FFF2-40B4-BE49-F238E27FC236}">
                    <a16:creationId xmlns:a16="http://schemas.microsoft.com/office/drawing/2014/main" id="{E5273D90-2DF3-CBA1-2EDA-8CAFB12E015F}"/>
                  </a:ext>
                  <a:ext uri="{C183D7F6-B498-43B3-948B-1728B52AA6E4}">
                    <adec:decorative xmlns:adec="http://schemas.microsoft.com/office/drawing/2017/decorative" val="1"/>
                  </a:ext>
                </a:extLst>
              </p:cNvPr>
              <p:cNvGraphicFramePr>
                <a:graphicFrameLocks noChangeAspect="1"/>
              </p:cNvGraphicFramePr>
              <p:nvPr/>
            </p:nvGraphicFramePr>
            <p:xfrm>
              <a:off x="14332002" y="31994"/>
              <a:ext cx="1763921" cy="1647954"/>
            </p:xfrm>
            <a:graphic>
              <a:graphicData uri="http://schemas.microsoft.com/office/drawing/2017/model3d">
                <am3d:model3d r:embed="rId4">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5"/>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 xmlns:a16="http://schemas.microsoft.com/office/drawing/2014/main" id="{E5273D90-2DF3-CBA1-2EDA-8CAFB12E015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tretch>
                <a:fillRect/>
              </a:stretch>
            </p:blipFill>
            <p:spPr>
              <a:xfrm>
                <a:off x="14332002" y="31994"/>
                <a:ext cx="1763921" cy="1647954"/>
              </a:xfrm>
              <a:prstGeom prst="rect">
                <a:avLst/>
              </a:prstGeom>
            </p:spPr>
          </p:pic>
        </mc:Fallback>
      </mc:AlternateContent>
      <p:sp>
        <p:nvSpPr>
          <p:cNvPr id="12" name="TextBox 11">
            <a:extLst>
              <a:ext uri="{FF2B5EF4-FFF2-40B4-BE49-F238E27FC236}">
                <a16:creationId xmlns="" xmlns:a16="http://schemas.microsoft.com/office/drawing/2014/main" id="{CD42B413-D4DA-075D-811C-A6B1E2448DDA}"/>
              </a:ext>
            </a:extLst>
          </p:cNvPr>
          <p:cNvSpPr txBox="1"/>
          <p:nvPr/>
        </p:nvSpPr>
        <p:spPr>
          <a:xfrm>
            <a:off x="728213" y="5886881"/>
            <a:ext cx="15367709" cy="2382383"/>
          </a:xfrm>
          <a:prstGeom prst="rect">
            <a:avLst/>
          </a:prstGeom>
          <a:noFill/>
        </p:spPr>
        <p:txBody>
          <a:bodyPr wrap="square" rtlCol="0">
            <a:spAutoFit/>
          </a:bodyPr>
          <a:lstStyle/>
          <a:p>
            <a:r>
              <a:rPr lang="en-US" sz="2800" b="1" dirty="0"/>
              <a:t>Use </a:t>
            </a:r>
            <a:r>
              <a:rPr lang="en-CA" sz="2800" b="1" dirty="0"/>
              <a:t>WAI-ARIA</a:t>
            </a:r>
            <a:r>
              <a:rPr lang="en-US" sz="2800" b="1" dirty="0"/>
              <a:t> references below to get the proper </a:t>
            </a:r>
            <a:r>
              <a:rPr lang="en-CA" sz="2800" b="1" dirty="0"/>
              <a:t>ARIA to use </a:t>
            </a:r>
          </a:p>
          <a:p>
            <a:pPr marL="457200" indent="-457200">
              <a:lnSpc>
                <a:spcPct val="150000"/>
              </a:lnSpc>
              <a:buFont typeface="Arial" panose="020B0604020202020204" pitchFamily="34" charset="0"/>
              <a:buChar char="•"/>
            </a:pPr>
            <a:r>
              <a:rPr lang="en-US" sz="2800" dirty="0">
                <a:hlinkClick r:id="rId7"/>
              </a:rPr>
              <a:t>WAI-ARIA index </a:t>
            </a:r>
            <a:r>
              <a:rPr lang="en-US" sz="2800" dirty="0"/>
              <a:t>https://www.w3.org/WAI/ARIA/apg/example-index/</a:t>
            </a:r>
          </a:p>
          <a:p>
            <a:pPr marL="457200" indent="-457200">
              <a:lnSpc>
                <a:spcPct val="150000"/>
              </a:lnSpc>
              <a:buFont typeface="Arial" panose="020B0604020202020204" pitchFamily="34" charset="0"/>
              <a:buChar char="•"/>
            </a:pPr>
            <a:r>
              <a:rPr lang="en-US" sz="2800" dirty="0">
                <a:hlinkClick r:id="rId8"/>
              </a:rPr>
              <a:t>Using ARIA: Roles, states, and properties </a:t>
            </a:r>
            <a:r>
              <a:rPr lang="en-CA" sz="2800" dirty="0"/>
              <a:t>https://developer.mozilla.org/en-US/docs/Web/Accessibility/ARIA/ARIA_Techniques</a:t>
            </a:r>
          </a:p>
        </p:txBody>
      </p:sp>
      <p:sp>
        <p:nvSpPr>
          <p:cNvPr id="13" name="TextBox 12">
            <a:extLst>
              <a:ext uri="{FF2B5EF4-FFF2-40B4-BE49-F238E27FC236}">
                <a16:creationId xmlns="" xmlns:a16="http://schemas.microsoft.com/office/drawing/2014/main" id="{0F0E789D-5EC0-CBFA-6883-29FBA75A93CE}"/>
              </a:ext>
            </a:extLst>
          </p:cNvPr>
          <p:cNvSpPr txBox="1"/>
          <p:nvPr/>
        </p:nvSpPr>
        <p:spPr>
          <a:xfrm>
            <a:off x="812881" y="4681558"/>
            <a:ext cx="14116804" cy="954107"/>
          </a:xfrm>
          <a:prstGeom prst="rect">
            <a:avLst/>
          </a:prstGeom>
          <a:noFill/>
        </p:spPr>
        <p:txBody>
          <a:bodyPr wrap="square" rtlCol="0">
            <a:spAutoFit/>
          </a:bodyPr>
          <a:lstStyle/>
          <a:p>
            <a:pPr marL="457200" indent="-457200">
              <a:buFont typeface="Arial" panose="020B0604020202020204" pitchFamily="34" charset="0"/>
              <a:buChar char="•"/>
            </a:pPr>
            <a:r>
              <a:rPr lang="en-CA" sz="2800" dirty="0"/>
              <a:t>&lt;span role=“</a:t>
            </a:r>
            <a:r>
              <a:rPr lang="en-CA" sz="2800" u="sng" dirty="0">
                <a:solidFill>
                  <a:srgbClr val="FF0000"/>
                </a:solidFill>
              </a:rPr>
              <a:t>xxx</a:t>
            </a:r>
            <a:r>
              <a:rPr lang="en-CA" sz="2800" dirty="0"/>
              <a:t>” aria-</a:t>
            </a:r>
            <a:r>
              <a:rPr lang="en-CA" sz="2800" dirty="0" err="1"/>
              <a:t>labelledby</a:t>
            </a:r>
            <a:r>
              <a:rPr lang="en-CA" sz="2800" dirty="0"/>
              <a:t>=“</a:t>
            </a:r>
            <a:r>
              <a:rPr lang="en-CA" sz="2800" u="sng" dirty="0">
                <a:solidFill>
                  <a:srgbClr val="FF0000"/>
                </a:solidFill>
              </a:rPr>
              <a:t>xxx</a:t>
            </a:r>
            <a:r>
              <a:rPr lang="en-CA" sz="2800" dirty="0"/>
              <a:t>” </a:t>
            </a:r>
            <a:r>
              <a:rPr lang="en-CA" sz="2800" u="sng" dirty="0">
                <a:solidFill>
                  <a:srgbClr val="FF0000"/>
                </a:solidFill>
              </a:rPr>
              <a:t>which state? </a:t>
            </a:r>
            <a:r>
              <a:rPr lang="en-CA" sz="2800" dirty="0"/>
              <a:t>&gt; &lt;span&gt;</a:t>
            </a:r>
          </a:p>
          <a:p>
            <a:pPr marL="457200" indent="-457200">
              <a:buFont typeface="Arial" panose="020B0604020202020204" pitchFamily="34" charset="0"/>
              <a:buChar char="•"/>
            </a:pPr>
            <a:r>
              <a:rPr lang="en-CA" sz="2800" dirty="0"/>
              <a:t>&lt;label id=“c1”&gt; Subscribe to our newsletter &lt;/label&gt;</a:t>
            </a:r>
            <a:endParaRPr lang="en-CA" sz="3200" dirty="0"/>
          </a:p>
        </p:txBody>
      </p:sp>
      <p:sp>
        <p:nvSpPr>
          <p:cNvPr id="16" name="TextBox 15">
            <a:extLst>
              <a:ext uri="{FF2B5EF4-FFF2-40B4-BE49-F238E27FC236}">
                <a16:creationId xmlns="" xmlns:a16="http://schemas.microsoft.com/office/drawing/2014/main" id="{3C834FF0-99B7-9596-2523-AB376F0DF2DB}"/>
              </a:ext>
            </a:extLst>
          </p:cNvPr>
          <p:cNvSpPr txBox="1"/>
          <p:nvPr/>
        </p:nvSpPr>
        <p:spPr>
          <a:xfrm>
            <a:off x="880614" y="2137570"/>
            <a:ext cx="14892786" cy="1077218"/>
          </a:xfrm>
          <a:prstGeom prst="rect">
            <a:avLst/>
          </a:prstGeom>
          <a:noFill/>
        </p:spPr>
        <p:txBody>
          <a:bodyPr wrap="square" rtlCol="0">
            <a:spAutoFit/>
          </a:bodyPr>
          <a:lstStyle/>
          <a:p>
            <a:r>
              <a:rPr lang="en-CA" sz="3200" dirty="0"/>
              <a:t>Using WAI-ARIA, find the missing </a:t>
            </a:r>
            <a:r>
              <a:rPr lang="en-CA" sz="3200" u="sng" dirty="0">
                <a:solidFill>
                  <a:srgbClr val="FF0000"/>
                </a:solidFill>
              </a:rPr>
              <a:t>role, property and state</a:t>
            </a:r>
            <a:r>
              <a:rPr lang="en-CA" sz="3200" dirty="0"/>
              <a:t> for this custom checkbox to be announced properly to screen reader users</a:t>
            </a:r>
          </a:p>
        </p:txBody>
      </p:sp>
    </p:spTree>
    <p:extLst>
      <p:ext uri="{BB962C8B-B14F-4D97-AF65-F5344CB8AC3E}">
        <p14:creationId xmlns:p14="http://schemas.microsoft.com/office/powerpoint/2010/main" val="344170766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Example of custom checkbox: WAI-ARIA &amp; JavaScript</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25</a:t>
            </a:fld>
            <a:endParaRPr lang="en-US" dirty="0"/>
          </a:p>
        </p:txBody>
      </p:sp>
      <p:pic>
        <p:nvPicPr>
          <p:cNvPr id="3" name="Picture 2" descr="Custom checkbox - Subscribe to our newsletter checkbox checked">
            <a:extLst>
              <a:ext uri="{FF2B5EF4-FFF2-40B4-BE49-F238E27FC236}">
                <a16:creationId xmlns="" xmlns:a16="http://schemas.microsoft.com/office/drawing/2014/main" id="{40895D81-150E-8DE8-019E-B5F126572D35}"/>
              </a:ext>
            </a:extLst>
          </p:cNvPr>
          <p:cNvPicPr>
            <a:picLocks noChangeAspect="1"/>
          </p:cNvPicPr>
          <p:nvPr/>
        </p:nvPicPr>
        <p:blipFill rotWithShape="1">
          <a:blip r:embed="rId3">
            <a:extLst>
              <a:ext uri="{28A0092B-C50C-407E-A947-70E740481C1C}">
                <a14:useLocalDpi xmlns:a14="http://schemas.microsoft.com/office/drawing/2010/main" val="0"/>
              </a:ext>
            </a:extLst>
          </a:blip>
          <a:srcRect t="9236" b="14054"/>
          <a:stretch/>
        </p:blipFill>
        <p:spPr>
          <a:xfrm>
            <a:off x="4497312" y="1988891"/>
            <a:ext cx="6639887" cy="1107996"/>
          </a:xfrm>
          <a:prstGeom prst="rect">
            <a:avLst/>
          </a:prstGeom>
        </p:spPr>
      </p:pic>
      <p:pic>
        <p:nvPicPr>
          <p:cNvPr id="4" name="Picture 3" descr="HTML code highlighting role=&quot;checkbox aria-labelledby=&quot;chk1-label&quot; aria-checked=&quot;true&quot;">
            <a:extLst>
              <a:ext uri="{FF2B5EF4-FFF2-40B4-BE49-F238E27FC236}">
                <a16:creationId xmlns="" xmlns:a16="http://schemas.microsoft.com/office/drawing/2014/main" id="{0AAE887E-0A8B-A80C-FE46-42964466704B}"/>
              </a:ext>
            </a:extLst>
          </p:cNvPr>
          <p:cNvPicPr>
            <a:picLocks noChangeAspect="1"/>
          </p:cNvPicPr>
          <p:nvPr/>
        </p:nvPicPr>
        <p:blipFill>
          <a:blip r:embed="rId4"/>
          <a:stretch>
            <a:fillRect/>
          </a:stretch>
        </p:blipFill>
        <p:spPr>
          <a:xfrm>
            <a:off x="1076934" y="3266418"/>
            <a:ext cx="14973035" cy="4694353"/>
          </a:xfrm>
          <a:prstGeom prst="rect">
            <a:avLst/>
          </a:prstGeom>
        </p:spPr>
      </p:pic>
    </p:spTree>
    <p:extLst>
      <p:ext uri="{BB962C8B-B14F-4D97-AF65-F5344CB8AC3E}">
        <p14:creationId xmlns:p14="http://schemas.microsoft.com/office/powerpoint/2010/main" val="21410064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WAI-ARIA &amp; CSS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26</a:t>
            </a:fld>
            <a:endParaRPr lang="en-US" dirty="0"/>
          </a:p>
        </p:txBody>
      </p:sp>
      <p:sp>
        <p:nvSpPr>
          <p:cNvPr id="21" name="Text Placeholder 7">
            <a:extLst>
              <a:ext uri="{FF2B5EF4-FFF2-40B4-BE49-F238E27FC236}">
                <a16:creationId xmlns="" xmlns:a16="http://schemas.microsoft.com/office/drawing/2014/main" id="{00DC0BF3-0001-2798-8147-F7E4BBABC57F}"/>
              </a:ext>
            </a:extLst>
          </p:cNvPr>
          <p:cNvSpPr>
            <a:spLocks noGrp="1"/>
          </p:cNvSpPr>
          <p:nvPr>
            <p:ph type="body" sz="quarter" idx="15"/>
          </p:nvPr>
        </p:nvSpPr>
        <p:spPr>
          <a:xfrm>
            <a:off x="812882" y="1902942"/>
            <a:ext cx="14350918" cy="6040908"/>
          </a:xfrm>
        </p:spPr>
        <p:txBody>
          <a:bodyPr/>
          <a:lstStyle/>
          <a:p>
            <a:r>
              <a:rPr lang="en-US" dirty="0">
                <a:latin typeface="Helvetica" panose="020B0604020202020204" pitchFamily="34" charset="0"/>
                <a:cs typeface="Helvetica" panose="020B0604020202020204" pitchFamily="34" charset="0"/>
              </a:rPr>
              <a:t>Most modern user agents support CSS attribute selectors ([CSS3-SELECTORS]), and can allow the author to create UI changes based on WAI-ARIA attribute information, reducing the amount of scripts necessary to achieve equivalent functionality. </a:t>
            </a:r>
          </a:p>
          <a:p>
            <a:r>
              <a:rPr lang="en-US" sz="2800" b="1" dirty="0">
                <a:latin typeface="Helvetica" panose="020B0604020202020204" pitchFamily="34" charset="0"/>
                <a:cs typeface="Helvetica" panose="020B0604020202020204" pitchFamily="34" charset="0"/>
              </a:rPr>
              <a:t>Example</a:t>
            </a:r>
          </a:p>
          <a:p>
            <a:r>
              <a:rPr lang="en-US" sz="2800" dirty="0">
                <a:latin typeface="Helvetica" panose="020B0604020202020204" pitchFamily="34" charset="0"/>
                <a:cs typeface="Helvetica" panose="020B0604020202020204" pitchFamily="34" charset="0"/>
              </a:rPr>
              <a:t>In the following example, a CSS selector is used to determine whether the text is bold and an image of a check mark is shown, based on the value of the aria-checked attribute.</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[aria-checked="true"] { font-weight: bold; }</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[aria-checked="true"]::before { background-image: </a:t>
            </a:r>
            <a:r>
              <a:rPr lang="en-US" sz="2800" dirty="0" err="1">
                <a:latin typeface="Helvetica" panose="020B0604020202020204" pitchFamily="34" charset="0"/>
                <a:cs typeface="Helvetica" panose="020B0604020202020204" pitchFamily="34" charset="0"/>
              </a:rPr>
              <a:t>url</a:t>
            </a:r>
            <a:r>
              <a:rPr lang="en-US" sz="2800" dirty="0">
                <a:latin typeface="Helvetica" panose="020B0604020202020204" pitchFamily="34" charset="0"/>
                <a:cs typeface="Helvetica" panose="020B0604020202020204" pitchFamily="34" charset="0"/>
              </a:rPr>
              <a:t>(checked.gif); }</a:t>
            </a:r>
          </a:p>
          <a:p>
            <a:r>
              <a:rPr lang="en-US" sz="2800" dirty="0">
                <a:latin typeface="Helvetica" panose="020B0604020202020204" pitchFamily="34" charset="0"/>
                <a:cs typeface="Helvetica" panose="020B0604020202020204" pitchFamily="34" charset="0"/>
                <a:hlinkClick r:id="rId3"/>
              </a:rPr>
              <a:t>Example on CodePen Aria expand collapse </a:t>
            </a:r>
            <a:r>
              <a:rPr lang="en-US" sz="2800" dirty="0">
                <a:latin typeface="Helvetica" panose="020B0604020202020204" pitchFamily="34" charset="0"/>
                <a:cs typeface="Helvetica" panose="020B0604020202020204" pitchFamily="34" charset="0"/>
              </a:rPr>
              <a:t>https://</a:t>
            </a:r>
            <a:r>
              <a:rPr lang="en-US" sz="2800" dirty="0" err="1">
                <a:latin typeface="Helvetica" panose="020B0604020202020204" pitchFamily="34" charset="0"/>
                <a:cs typeface="Helvetica" panose="020B0604020202020204" pitchFamily="34" charset="0"/>
              </a:rPr>
              <a:t>codepen.io</a:t>
            </a:r>
            <a:r>
              <a:rPr lang="en-US" sz="2800" dirty="0">
                <a:latin typeface="Helvetica" panose="020B0604020202020204" pitchFamily="34" charset="0"/>
                <a:cs typeface="Helvetica" panose="020B0604020202020204" pitchFamily="34" charset="0"/>
              </a:rPr>
              <a:t>/</a:t>
            </a:r>
            <a:r>
              <a:rPr lang="en-US" sz="2800" dirty="0" err="1">
                <a:latin typeface="Helvetica" panose="020B0604020202020204" pitchFamily="34" charset="0"/>
                <a:cs typeface="Helvetica" panose="020B0604020202020204" pitchFamily="34" charset="0"/>
              </a:rPr>
              <a:t>Toufic-Sbeiti</a:t>
            </a:r>
            <a:r>
              <a:rPr lang="en-US" sz="2800" dirty="0">
                <a:latin typeface="Helvetica" panose="020B0604020202020204" pitchFamily="34" charset="0"/>
                <a:cs typeface="Helvetica" panose="020B0604020202020204" pitchFamily="34" charset="0"/>
              </a:rPr>
              <a:t>/pen/</a:t>
            </a:r>
            <a:r>
              <a:rPr lang="en-US" sz="2800" dirty="0" err="1">
                <a:latin typeface="Helvetica" panose="020B0604020202020204" pitchFamily="34" charset="0"/>
                <a:cs typeface="Helvetica" panose="020B0604020202020204" pitchFamily="34" charset="0"/>
              </a:rPr>
              <a:t>vEBppxQ</a:t>
            </a:r>
            <a:endParaRPr lang="en-US"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637147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80" y="2059516"/>
            <a:ext cx="9829720" cy="1816101"/>
          </a:xfrm>
        </p:spPr>
        <p:txBody>
          <a:bodyPr/>
          <a:lstStyle/>
          <a:p>
            <a:r>
              <a:rPr lang="en-US" dirty="0"/>
              <a:t>Assistive Technologies and Screen Reader Testing</a:t>
            </a:r>
          </a:p>
        </p:txBody>
      </p:sp>
      <p:sp>
        <p:nvSpPr>
          <p:cNvPr id="3" name="Text Placeholder 2"/>
          <p:cNvSpPr>
            <a:spLocks noGrp="1"/>
          </p:cNvSpPr>
          <p:nvPr>
            <p:ph type="body" idx="1"/>
          </p:nvPr>
        </p:nvSpPr>
        <p:spPr/>
        <p:txBody>
          <a:bodyPr/>
          <a:lstStyle/>
          <a:p>
            <a:r>
              <a:rPr lang="en-US" dirty="0"/>
              <a:t> As a developer, you want to ensure that the future products and experiences you create support users in using assistive technologies.</a:t>
            </a:r>
          </a:p>
          <a:p>
            <a:endParaRPr lang="en-US" dirty="0"/>
          </a:p>
        </p:txBody>
      </p:sp>
      <p:sp>
        <p:nvSpPr>
          <p:cNvPr id="5" name="Slide Number Placeholder 4"/>
          <p:cNvSpPr>
            <a:spLocks noGrp="1"/>
          </p:cNvSpPr>
          <p:nvPr>
            <p:ph type="sldNum" sz="quarter" idx="11"/>
          </p:nvPr>
        </p:nvSpPr>
        <p:spPr/>
        <p:txBody>
          <a:bodyPr/>
          <a:lstStyle/>
          <a:p>
            <a:fld id="{DEF3F5F5-7776-394F-A41F-3BAFC9CC9F8E}" type="slidenum">
              <a:rPr lang="en-US" smtClean="0"/>
              <a:pPr/>
              <a:t>27</a:t>
            </a:fld>
            <a:endParaRPr lang="en-US" dirty="0"/>
          </a:p>
        </p:txBody>
      </p:sp>
    </p:spTree>
    <p:extLst>
      <p:ext uri="{BB962C8B-B14F-4D97-AF65-F5344CB8AC3E}">
        <p14:creationId xmlns:p14="http://schemas.microsoft.com/office/powerpoint/2010/main" val="55453375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Assistive Technologies (AT)</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28</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r>
              <a:rPr lang="en-US" dirty="0">
                <a:latin typeface="Helvetica" panose="020B0604020202020204" pitchFamily="34" charset="0"/>
                <a:cs typeface="Helvetica" panose="020B0604020202020204" pitchFamily="34" charset="0"/>
              </a:rPr>
              <a:t>People with disabilities use assistive technologies to support an accessible Web experience. In the digital space, ATs can be:</a:t>
            </a:r>
          </a:p>
          <a:p>
            <a:pPr marL="457200" indent="-457200">
              <a:buFont typeface="Arial" panose="020B0604020202020204" pitchFamily="34" charset="0"/>
              <a:buChar char="•"/>
            </a:pPr>
            <a:r>
              <a:rPr lang="en-US" b="1" dirty="0">
                <a:latin typeface="Helvetica" panose="020B0604020202020204" pitchFamily="34" charset="0"/>
                <a:cs typeface="Helvetica" panose="020B0604020202020204" pitchFamily="34" charset="0"/>
              </a:rPr>
              <a:t>No/Low-tech: </a:t>
            </a:r>
            <a:r>
              <a:rPr lang="en-US" dirty="0">
                <a:latin typeface="Helvetica" panose="020B0604020202020204" pitchFamily="34" charset="0"/>
                <a:cs typeface="Helvetica" panose="020B0604020202020204" pitchFamily="34" charset="0"/>
              </a:rPr>
              <a:t>head/mouth sticks, hand-held magnifiers, devices with large buttons</a:t>
            </a:r>
          </a:p>
          <a:p>
            <a:pPr marL="457200" indent="-457200">
              <a:buFont typeface="Arial" panose="020B0604020202020204" pitchFamily="34" charset="0"/>
              <a:buChar char="•"/>
            </a:pPr>
            <a:r>
              <a:rPr lang="en-US" b="1" dirty="0">
                <a:latin typeface="Helvetica" panose="020B0604020202020204" pitchFamily="34" charset="0"/>
                <a:cs typeface="Helvetica" panose="020B0604020202020204" pitchFamily="34" charset="0"/>
              </a:rPr>
              <a:t>High-tech: </a:t>
            </a:r>
            <a:r>
              <a:rPr lang="en-US" dirty="0">
                <a:latin typeface="Helvetica" panose="020B0604020202020204" pitchFamily="34" charset="0"/>
                <a:cs typeface="Helvetica" panose="020B0604020202020204" pitchFamily="34" charset="0"/>
              </a:rPr>
              <a:t>voice-activated devices, eye-tracking devices, adaptive keyboards/mice</a:t>
            </a:r>
          </a:p>
          <a:p>
            <a:pPr marL="457200" indent="-457200">
              <a:buFont typeface="Arial" panose="020B0604020202020204" pitchFamily="34" charset="0"/>
              <a:buChar char="•"/>
            </a:pPr>
            <a:r>
              <a:rPr lang="en-US" b="1" dirty="0">
                <a:latin typeface="Helvetica" panose="020B0604020202020204" pitchFamily="34" charset="0"/>
                <a:cs typeface="Helvetica" panose="020B0604020202020204" pitchFamily="34" charset="0"/>
              </a:rPr>
              <a:t>Hardware: </a:t>
            </a:r>
            <a:r>
              <a:rPr lang="en-US" dirty="0">
                <a:latin typeface="Helvetica" panose="020B0604020202020204" pitchFamily="34" charset="0"/>
                <a:cs typeface="Helvetica" panose="020B0604020202020204" pitchFamily="34" charset="0"/>
              </a:rPr>
              <a:t>switch buttons, ergonomic keyboards, auto-refreshing Braille device</a:t>
            </a:r>
          </a:p>
          <a:p>
            <a:pPr marL="457200" indent="-457200">
              <a:buFont typeface="Arial" panose="020B0604020202020204" pitchFamily="34" charset="0"/>
              <a:buChar char="•"/>
            </a:pPr>
            <a:r>
              <a:rPr lang="en-US" b="1" dirty="0">
                <a:latin typeface="Helvetica" panose="020B0604020202020204" pitchFamily="34" charset="0"/>
                <a:cs typeface="Helvetica" panose="020B0604020202020204" pitchFamily="34" charset="0"/>
              </a:rPr>
              <a:t>Software: </a:t>
            </a:r>
            <a:r>
              <a:rPr lang="en-US" dirty="0">
                <a:latin typeface="Helvetica" panose="020B0604020202020204" pitchFamily="34" charset="0"/>
                <a:cs typeface="Helvetica" panose="020B0604020202020204" pitchFamily="34" charset="0"/>
              </a:rPr>
              <a:t>text-to-speech programs, live captions, screen readers</a:t>
            </a:r>
          </a:p>
        </p:txBody>
      </p:sp>
    </p:spTree>
    <p:extLst>
      <p:ext uri="{BB962C8B-B14F-4D97-AF65-F5344CB8AC3E}">
        <p14:creationId xmlns:p14="http://schemas.microsoft.com/office/powerpoint/2010/main" val="389747643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Examples of Assistive Technologies (AT)</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29</a:t>
            </a:fld>
            <a:endParaRPr lang="en-US" dirty="0"/>
          </a:p>
        </p:txBody>
      </p:sp>
      <p:sp>
        <p:nvSpPr>
          <p:cNvPr id="8" name="Text Placeholder 7"/>
          <p:cNvSpPr>
            <a:spLocks noGrp="1"/>
          </p:cNvSpPr>
          <p:nvPr>
            <p:ph type="body" sz="quarter" idx="15"/>
          </p:nvPr>
        </p:nvSpPr>
        <p:spPr>
          <a:xfrm>
            <a:off x="812882" y="1902941"/>
            <a:ext cx="15182492" cy="6203091"/>
          </a:xfrm>
        </p:spPr>
        <p:txBody>
          <a:bodyPr/>
          <a:lstStyle/>
          <a:p>
            <a:r>
              <a:rPr lang="en-US" sz="2800" dirty="0">
                <a:latin typeface="Helvetica" panose="020B0604020202020204" pitchFamily="34" charset="0"/>
                <a:cs typeface="Helvetica" panose="020B0604020202020204" pitchFamily="34" charset="0"/>
              </a:rPr>
              <a:t>Examples of assistive technologies :</a:t>
            </a:r>
          </a:p>
          <a:p>
            <a:pPr marL="457200" indent="-457200">
              <a:buFont typeface="Arial" panose="020B0604020202020204" pitchFamily="34" charset="0"/>
              <a:buChar char="•"/>
            </a:pPr>
            <a:r>
              <a:rPr lang="en-US" sz="2800" b="1" dirty="0">
                <a:latin typeface="Helvetica" panose="020B0604020202020204" pitchFamily="34" charset="0"/>
                <a:cs typeface="Helvetica" panose="020B0604020202020204" pitchFamily="34" charset="0"/>
              </a:rPr>
              <a:t>screen magnifiers, </a:t>
            </a:r>
            <a:r>
              <a:rPr lang="en-US" sz="2800" dirty="0">
                <a:latin typeface="Helvetica" panose="020B0604020202020204" pitchFamily="34" charset="0"/>
                <a:cs typeface="Helvetica" panose="020B0604020202020204" pitchFamily="34" charset="0"/>
              </a:rPr>
              <a:t>which are used to enlarge and improve the visual readability of rendered text and images;</a:t>
            </a:r>
          </a:p>
          <a:p>
            <a:pPr marL="457200" indent="-457200">
              <a:buFont typeface="Arial" panose="020B0604020202020204" pitchFamily="34" charset="0"/>
              <a:buChar char="•"/>
            </a:pPr>
            <a:r>
              <a:rPr lang="en-US" sz="2800" b="1" dirty="0">
                <a:latin typeface="Helvetica" panose="020B0604020202020204" pitchFamily="34" charset="0"/>
                <a:cs typeface="Helvetica" panose="020B0604020202020204" pitchFamily="34" charset="0"/>
              </a:rPr>
              <a:t>screen readers, </a:t>
            </a:r>
            <a:r>
              <a:rPr lang="en-US" sz="2800" dirty="0">
                <a:latin typeface="Helvetica" panose="020B0604020202020204" pitchFamily="34" charset="0"/>
                <a:cs typeface="Helvetica" panose="020B0604020202020204" pitchFamily="34" charset="0"/>
              </a:rPr>
              <a:t>which are most-often used to convey information through synthesized speech or a refreshable Braille display;</a:t>
            </a:r>
          </a:p>
          <a:p>
            <a:pPr marL="457200" indent="-457200">
              <a:buFont typeface="Arial" panose="020B0604020202020204" pitchFamily="34" charset="0"/>
              <a:buChar char="•"/>
            </a:pPr>
            <a:r>
              <a:rPr lang="en-US" sz="2800" b="1" dirty="0">
                <a:latin typeface="Helvetica" panose="020B0604020202020204" pitchFamily="34" charset="0"/>
                <a:cs typeface="Helvetica" panose="020B0604020202020204" pitchFamily="34" charset="0"/>
              </a:rPr>
              <a:t>text-to-speech software, </a:t>
            </a:r>
            <a:r>
              <a:rPr lang="en-US" sz="2800" dirty="0">
                <a:latin typeface="Helvetica" panose="020B0604020202020204" pitchFamily="34" charset="0"/>
                <a:cs typeface="Helvetica" panose="020B0604020202020204" pitchFamily="34" charset="0"/>
              </a:rPr>
              <a:t>which is used to convert text into synthetic speech;</a:t>
            </a:r>
          </a:p>
          <a:p>
            <a:pPr marL="457200" indent="-457200">
              <a:buFont typeface="Arial" panose="020B0604020202020204" pitchFamily="34" charset="0"/>
              <a:buChar char="•"/>
            </a:pPr>
            <a:r>
              <a:rPr lang="en-US" sz="2800" b="1" dirty="0">
                <a:latin typeface="Helvetica" panose="020B0604020202020204" pitchFamily="34" charset="0"/>
                <a:cs typeface="Helvetica" panose="020B0604020202020204" pitchFamily="34" charset="0"/>
              </a:rPr>
              <a:t>speech recognition software, </a:t>
            </a:r>
            <a:r>
              <a:rPr lang="en-US" sz="2800" dirty="0">
                <a:latin typeface="Helvetica" panose="020B0604020202020204" pitchFamily="34" charset="0"/>
                <a:cs typeface="Helvetica" panose="020B0604020202020204" pitchFamily="34" charset="0"/>
              </a:rPr>
              <a:t>which is used to allow spoken control and dictation;</a:t>
            </a:r>
          </a:p>
          <a:p>
            <a:pPr marL="457200" indent="-457200">
              <a:buFont typeface="Arial" panose="020B0604020202020204" pitchFamily="34" charset="0"/>
              <a:buChar char="•"/>
            </a:pPr>
            <a:r>
              <a:rPr lang="en-US" sz="2800" b="1" dirty="0">
                <a:latin typeface="Helvetica" panose="020B0604020202020204" pitchFamily="34" charset="0"/>
                <a:cs typeface="Helvetica" panose="020B0604020202020204" pitchFamily="34" charset="0"/>
              </a:rPr>
              <a:t>alternate input technologies </a:t>
            </a:r>
            <a:r>
              <a:rPr lang="en-US" sz="2800" dirty="0">
                <a:latin typeface="Helvetica" panose="020B0604020202020204" pitchFamily="34" charset="0"/>
                <a:cs typeface="Helvetica" panose="020B0604020202020204" pitchFamily="34" charset="0"/>
              </a:rPr>
              <a:t>(including head pointers, on-screen keyboards, single switches, and sip/puff devices), which are used to simulate the keyboard;</a:t>
            </a:r>
          </a:p>
          <a:p>
            <a:pPr marL="457200" indent="-457200">
              <a:buFont typeface="Arial" panose="020B0604020202020204" pitchFamily="34" charset="0"/>
              <a:buChar char="•"/>
            </a:pPr>
            <a:r>
              <a:rPr lang="en-US" sz="2800" b="1" dirty="0">
                <a:latin typeface="Helvetica" panose="020B0604020202020204" pitchFamily="34" charset="0"/>
                <a:cs typeface="Helvetica" panose="020B0604020202020204" pitchFamily="34" charset="0"/>
              </a:rPr>
              <a:t>alternate pointing devices, </a:t>
            </a:r>
            <a:r>
              <a:rPr lang="en-US" sz="2800" dirty="0">
                <a:latin typeface="Helvetica" panose="020B0604020202020204" pitchFamily="34" charset="0"/>
                <a:cs typeface="Helvetica" panose="020B0604020202020204" pitchFamily="34" charset="0"/>
              </a:rPr>
              <a:t>which are used to simulate mouse pointing and clicking.</a:t>
            </a:r>
          </a:p>
        </p:txBody>
      </p:sp>
      <p:sp>
        <p:nvSpPr>
          <p:cNvPr id="16" name="TextBox 15">
            <a:extLst>
              <a:ext uri="{FF2B5EF4-FFF2-40B4-BE49-F238E27FC236}">
                <a16:creationId xmlns="" xmlns:a16="http://schemas.microsoft.com/office/drawing/2014/main" id="{39D81B34-B92D-3318-2508-639EFD7EC857}"/>
              </a:ext>
            </a:extLst>
          </p:cNvPr>
          <p:cNvSpPr txBox="1"/>
          <p:nvPr/>
        </p:nvSpPr>
        <p:spPr>
          <a:xfrm>
            <a:off x="812880" y="8456407"/>
            <a:ext cx="14631828" cy="338554"/>
          </a:xfrm>
          <a:prstGeom prst="rect">
            <a:avLst/>
          </a:prstGeom>
          <a:solidFill>
            <a:schemeClr val="bg1"/>
          </a:solidFill>
        </p:spPr>
        <p:txBody>
          <a:bodyPr wrap="square" rtlCol="0">
            <a:spAutoFit/>
          </a:bodyPr>
          <a:lstStyle/>
          <a:p>
            <a:pPr algn="r"/>
            <a:r>
              <a:rPr lang="en-US" sz="1600" dirty="0"/>
              <a:t>Source</a:t>
            </a:r>
            <a:r>
              <a:rPr lang="en-US" sz="1600" dirty="0">
                <a:solidFill>
                  <a:srgbClr val="00673E"/>
                </a:solidFill>
              </a:rPr>
              <a:t>: </a:t>
            </a:r>
            <a:r>
              <a:rPr lang="en-US" sz="1600" dirty="0">
                <a:solidFill>
                  <a:srgbClr val="00673E"/>
                </a:solidFill>
                <a:hlinkClick r:id="rId3">
                  <a:extLst>
                    <a:ext uri="{A12FA001-AC4F-418D-AE19-62706E023703}">
                      <ahyp:hlinkClr xmlns="" xmlns:ahyp="http://schemas.microsoft.com/office/drawing/2018/hyperlinkcolor" val="tx"/>
                    </a:ext>
                  </a:extLst>
                </a:hlinkClick>
              </a:rPr>
              <a:t>Assistive Technology (Accessible Name and Description Computation 1.1)</a:t>
            </a:r>
            <a:r>
              <a:rPr lang="en-US" sz="1600" dirty="0">
                <a:solidFill>
                  <a:srgbClr val="00673E"/>
                </a:solidFill>
              </a:rPr>
              <a:t>.</a:t>
            </a:r>
          </a:p>
        </p:txBody>
      </p:sp>
    </p:spTree>
    <p:extLst>
      <p:ext uri="{BB962C8B-B14F-4D97-AF65-F5344CB8AC3E}">
        <p14:creationId xmlns:p14="http://schemas.microsoft.com/office/powerpoint/2010/main" val="30778068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1" y="768365"/>
            <a:ext cx="9475914" cy="578521"/>
          </a:xfrm>
        </p:spPr>
        <p:txBody>
          <a:bodyPr/>
          <a:lstStyle/>
          <a:p>
            <a:r>
              <a:rPr lang="en-US" dirty="0"/>
              <a:t>Lesson Overview (Agenda)</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r>
              <a:rPr lang="en-US" dirty="0">
                <a:latin typeface="+mj-lt"/>
                <a:cs typeface="Helvetica" panose="020B0604020202020204" pitchFamily="34" charset="0"/>
              </a:rPr>
              <a:t>In the following lesson, we will explore:</a:t>
            </a:r>
          </a:p>
          <a:p>
            <a:pPr marL="514350" indent="-514350">
              <a:buFont typeface="+mj-lt"/>
              <a:buAutoNum type="arabicPeriod"/>
            </a:pPr>
            <a:r>
              <a:rPr lang="en-US" dirty="0"/>
              <a:t>HTML</a:t>
            </a:r>
          </a:p>
          <a:p>
            <a:pPr marL="514350" indent="-514350">
              <a:buFont typeface="+mj-lt"/>
              <a:buAutoNum type="arabicPeriod"/>
            </a:pPr>
            <a:r>
              <a:rPr lang="en-US" dirty="0"/>
              <a:t>CSS</a:t>
            </a:r>
          </a:p>
          <a:p>
            <a:pPr marL="514350" indent="-514350">
              <a:buFont typeface="+mj-lt"/>
              <a:buAutoNum type="arabicPeriod"/>
            </a:pPr>
            <a:r>
              <a:rPr lang="en-US" dirty="0"/>
              <a:t>JavaScript</a:t>
            </a:r>
          </a:p>
          <a:p>
            <a:pPr marL="514350" indent="-514350">
              <a:buFont typeface="+mj-lt"/>
              <a:buAutoNum type="arabicPeriod"/>
            </a:pPr>
            <a:r>
              <a:rPr lang="en-US" dirty="0"/>
              <a:t>WAI-ARIA</a:t>
            </a:r>
          </a:p>
          <a:p>
            <a:pPr marL="514350" indent="-514350">
              <a:buFont typeface="+mj-lt"/>
              <a:buAutoNum type="arabicPeriod"/>
            </a:pPr>
            <a:r>
              <a:rPr lang="en-US" dirty="0"/>
              <a:t>Assistive technologies &amp; screen reader testing</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75122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Examples of Assistive Technologies (AT) (2)</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30</a:t>
            </a:fld>
            <a:endParaRPr lang="en-US" dirty="0"/>
          </a:p>
        </p:txBody>
      </p:sp>
      <p:sp>
        <p:nvSpPr>
          <p:cNvPr id="8" name="Text Placeholder 7"/>
          <p:cNvSpPr>
            <a:spLocks noGrp="1"/>
          </p:cNvSpPr>
          <p:nvPr>
            <p:ph type="body" sz="quarter" idx="15"/>
          </p:nvPr>
        </p:nvSpPr>
        <p:spPr>
          <a:xfrm>
            <a:off x="812882" y="1902941"/>
            <a:ext cx="8180292" cy="6203091"/>
          </a:xfrm>
        </p:spPr>
        <p:txBody>
          <a:body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Range of mice &amp; sticks </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Artificial vision i.e., Google Glass, ORCAM</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Communication devices  i.e., </a:t>
            </a:r>
            <a:r>
              <a:rPr lang="en-US" sz="2800" dirty="0" err="1">
                <a:latin typeface="Helvetica" panose="020B0604020202020204" pitchFamily="34" charset="0"/>
                <a:cs typeface="Helvetica" panose="020B0604020202020204" pitchFamily="34" charset="0"/>
              </a:rPr>
              <a:t>Eyegaze</a:t>
            </a: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Screen readers i.e., JAWS, NVDA, VoiceOver, narrator (windows)</a:t>
            </a:r>
          </a:p>
          <a:p>
            <a:r>
              <a:rPr lang="en-US" sz="2800" b="1" dirty="0">
                <a:latin typeface="Helvetica" panose="020B0604020202020204" pitchFamily="34" charset="0"/>
                <a:cs typeface="Helvetica" panose="020B0604020202020204" pitchFamily="34" charset="0"/>
              </a:rPr>
              <a:t>Adaptive strategies</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hlinkClick r:id="rId3"/>
              </a:rPr>
              <a:t>Windows 11 accessibility features</a:t>
            </a: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hlinkClick r:id="rId4"/>
              </a:rPr>
              <a:t>macOS accessibility features</a:t>
            </a:r>
            <a:endParaRPr lang="en-US" sz="2800" dirty="0">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 xmlns:a16="http://schemas.microsoft.com/office/drawing/2014/main" id="{D3407A10-0E79-042C-C723-65AAA3C7B402}"/>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14298653" y="5268957"/>
            <a:ext cx="1771785" cy="1144177"/>
          </a:xfrm>
          <a:prstGeom prst="rect">
            <a:avLst/>
          </a:prstGeom>
        </p:spPr>
      </p:pic>
      <p:pic>
        <p:nvPicPr>
          <p:cNvPr id="3" name="Picture 3">
            <a:extLst>
              <a:ext uri="{FF2B5EF4-FFF2-40B4-BE49-F238E27FC236}">
                <a16:creationId xmlns="" xmlns:a16="http://schemas.microsoft.com/office/drawing/2014/main" id="{936073FF-9E9E-EB23-4804-2C31F1D8C294}"/>
              </a:ext>
              <a:ext uri="{C183D7F6-B498-43B3-948B-1728B52AA6E4}">
                <adec:decorative xmlns=""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2130" y="2023530"/>
            <a:ext cx="216535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a:extLst>
              <a:ext uri="{FF2B5EF4-FFF2-40B4-BE49-F238E27FC236}">
                <a16:creationId xmlns="" xmlns:a16="http://schemas.microsoft.com/office/drawing/2014/main" id="{F08BA695-3094-877A-ED61-AFA35AB5320C}"/>
              </a:ext>
              <a:ext uri="{C183D7F6-B498-43B3-948B-1728B52AA6E4}">
                <adec:decorative xmlns=""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2692" y="2936628"/>
            <a:ext cx="1125162" cy="65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 xmlns:a16="http://schemas.microsoft.com/office/drawing/2014/main" id="{98018D50-2BEC-6E68-C4E5-FAAABD55D659}"/>
              </a:ext>
            </a:extLst>
          </p:cNvPr>
          <p:cNvSpPr txBox="1"/>
          <p:nvPr/>
        </p:nvSpPr>
        <p:spPr>
          <a:xfrm>
            <a:off x="9924411" y="3589197"/>
            <a:ext cx="2373443" cy="246221"/>
          </a:xfrm>
          <a:prstGeom prst="rect">
            <a:avLst/>
          </a:prstGeom>
          <a:noFill/>
        </p:spPr>
        <p:txBody>
          <a:bodyPr wrap="square">
            <a:spAutoFit/>
          </a:bodyPr>
          <a:lstStyle/>
          <a:p>
            <a:pPr algn="r">
              <a:defRPr/>
            </a:pPr>
            <a:r>
              <a:rPr lang="en-CA" sz="1000" b="1" dirty="0"/>
              <a:t>Mouse stick </a:t>
            </a:r>
            <a:r>
              <a:rPr lang="en-CA" sz="1000" dirty="0"/>
              <a:t>&amp; </a:t>
            </a:r>
            <a:r>
              <a:rPr lang="en-CA" sz="1000" b="1" dirty="0"/>
              <a:t>Head Wand</a:t>
            </a:r>
            <a:endParaRPr lang="en-CA" sz="1000" dirty="0"/>
          </a:p>
        </p:txBody>
      </p:sp>
      <p:pic>
        <p:nvPicPr>
          <p:cNvPr id="9" name="Picture 10">
            <a:extLst>
              <a:ext uri="{FF2B5EF4-FFF2-40B4-BE49-F238E27FC236}">
                <a16:creationId xmlns="" xmlns:a16="http://schemas.microsoft.com/office/drawing/2014/main" id="{8D77CF3F-6278-77F1-31B7-52F6627BBB48}"/>
              </a:ext>
              <a:ext uri="{C183D7F6-B498-43B3-948B-1728B52AA6E4}">
                <adec:decorative xmlns=""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9307"/>
          <a:stretch/>
        </p:blipFill>
        <p:spPr bwMode="auto">
          <a:xfrm>
            <a:off x="9529583" y="4446612"/>
            <a:ext cx="2863783" cy="17331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2756527D-77CC-D2CA-7D80-7818510C8D54}"/>
              </a:ext>
            </a:extLst>
          </p:cNvPr>
          <p:cNvSpPr txBox="1"/>
          <p:nvPr/>
        </p:nvSpPr>
        <p:spPr>
          <a:xfrm>
            <a:off x="9529583" y="6190149"/>
            <a:ext cx="2863783" cy="253916"/>
          </a:xfrm>
          <a:prstGeom prst="rect">
            <a:avLst/>
          </a:prstGeom>
          <a:noFill/>
        </p:spPr>
        <p:txBody>
          <a:bodyPr wrap="square">
            <a:spAutoFit/>
          </a:bodyPr>
          <a:lstStyle/>
          <a:p>
            <a:pPr algn="r">
              <a:defRPr/>
            </a:pPr>
            <a:r>
              <a:rPr lang="en-CA" sz="1000" b="1" dirty="0"/>
              <a:t>Screen readers</a:t>
            </a:r>
            <a:endParaRPr lang="en-CA" sz="1000" dirty="0"/>
          </a:p>
        </p:txBody>
      </p:sp>
      <p:pic>
        <p:nvPicPr>
          <p:cNvPr id="11" name="Picture 6">
            <a:extLst>
              <a:ext uri="{FF2B5EF4-FFF2-40B4-BE49-F238E27FC236}">
                <a16:creationId xmlns="" xmlns:a16="http://schemas.microsoft.com/office/drawing/2014/main" id="{76AB744A-18D6-E2CC-3C22-EBC11A5BB78A}"/>
              </a:ext>
              <a:ext uri="{C183D7F6-B498-43B3-948B-1728B52AA6E4}">
                <adec:decorative xmlns="" xmlns:adec="http://schemas.microsoft.com/office/drawing/2017/decorative" val="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646" t="21852" r="42781" b="63792"/>
          <a:stretch/>
        </p:blipFill>
        <p:spPr bwMode="auto">
          <a:xfrm>
            <a:off x="13052701" y="2143599"/>
            <a:ext cx="2644339" cy="130846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 xmlns:a16="http://schemas.microsoft.com/office/drawing/2014/main" id="{E77CC7B6-8B3F-6051-4E86-F7766B6C8449}"/>
              </a:ext>
              <a:ext uri="{C183D7F6-B498-43B3-948B-1728B52AA6E4}">
                <adec:decorative xmlns="" xmlns:adec="http://schemas.microsoft.com/office/drawing/2017/decorative" val="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4017" t="49850" r="5952" b="15441"/>
          <a:stretch/>
        </p:blipFill>
        <p:spPr bwMode="auto">
          <a:xfrm>
            <a:off x="14741645" y="2754315"/>
            <a:ext cx="1231437" cy="10146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 xmlns:a16="http://schemas.microsoft.com/office/drawing/2014/main" id="{1E2B35D3-1C44-122E-61B7-75E96171624A}"/>
              </a:ext>
            </a:extLst>
          </p:cNvPr>
          <p:cNvSpPr txBox="1"/>
          <p:nvPr/>
        </p:nvSpPr>
        <p:spPr>
          <a:xfrm>
            <a:off x="13296810" y="3534893"/>
            <a:ext cx="1870327" cy="246221"/>
          </a:xfrm>
          <a:prstGeom prst="rect">
            <a:avLst/>
          </a:prstGeom>
          <a:noFill/>
        </p:spPr>
        <p:txBody>
          <a:bodyPr wrap="square">
            <a:spAutoFit/>
          </a:bodyPr>
          <a:lstStyle/>
          <a:p>
            <a:pPr>
              <a:defRPr/>
            </a:pPr>
            <a:r>
              <a:rPr lang="en-US" sz="1000" b="1" dirty="0"/>
              <a:t>Artificial vision devices</a:t>
            </a:r>
            <a:endParaRPr lang="en-CA" sz="1000" dirty="0"/>
          </a:p>
        </p:txBody>
      </p:sp>
      <p:pic>
        <p:nvPicPr>
          <p:cNvPr id="14" name="Picture 2" descr="Live screen recording of elegize technology. A small video window of the eyes being tracked is displayed in the upper left next to a text field on the right. Below is an onscreen keyboard. As the user moves their eyes, the software makes selections on the keyboard to spell various words.">
            <a:extLst>
              <a:ext uri="{FF2B5EF4-FFF2-40B4-BE49-F238E27FC236}">
                <a16:creationId xmlns="" xmlns:a16="http://schemas.microsoft.com/office/drawing/2014/main" id="{6203795A-857D-7185-423A-A50A061C8459}"/>
              </a:ext>
              <a:ext uri="{C183D7F6-B498-43B3-948B-1728B52AA6E4}">
                <adec:decorative xmlns="" xmlns:adec="http://schemas.microsoft.com/office/drawing/2017/decorative" val="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22946" y="4292288"/>
            <a:ext cx="2420910" cy="15130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148E70E4-2A3F-5FCB-3B62-6C1CEEFF5C74}"/>
              </a:ext>
            </a:extLst>
          </p:cNvPr>
          <p:cNvSpPr txBox="1"/>
          <p:nvPr/>
        </p:nvSpPr>
        <p:spPr>
          <a:xfrm>
            <a:off x="13322828" y="6416073"/>
            <a:ext cx="2747609" cy="253916"/>
          </a:xfrm>
          <a:prstGeom prst="rect">
            <a:avLst/>
          </a:prstGeom>
          <a:noFill/>
        </p:spPr>
        <p:txBody>
          <a:bodyPr wrap="square">
            <a:spAutoFit/>
          </a:bodyPr>
          <a:lstStyle/>
          <a:p>
            <a:pPr algn="r">
              <a:defRPr/>
            </a:pPr>
            <a:r>
              <a:rPr lang="en-CA" sz="1050" b="1" dirty="0"/>
              <a:t>Communication devices</a:t>
            </a:r>
            <a:endParaRPr lang="en-CA" sz="1050" dirty="0"/>
          </a:p>
        </p:txBody>
      </p:sp>
    </p:spTree>
    <p:extLst>
      <p:ext uri="{BB962C8B-B14F-4D97-AF65-F5344CB8AC3E}">
        <p14:creationId xmlns:p14="http://schemas.microsoft.com/office/powerpoint/2010/main" val="78207191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 xmlns:a16="http://schemas.microsoft.com/office/drawing/2014/main" id="{EEC20FA9-D415-FB86-996D-57C23B69C560}"/>
              </a:ext>
            </a:extLst>
          </p:cNvPr>
          <p:cNvSpPr>
            <a:spLocks noGrp="1"/>
          </p:cNvSpPr>
          <p:nvPr>
            <p:ph type="title"/>
          </p:nvPr>
        </p:nvSpPr>
        <p:spPr>
          <a:xfrm>
            <a:off x="812880" y="768365"/>
            <a:ext cx="15444708" cy="521437"/>
          </a:xfrm>
        </p:spPr>
        <p:txBody>
          <a:bodyPr/>
          <a:lstStyle/>
          <a:p>
            <a:r>
              <a:rPr lang="en-US" sz="4400" dirty="0">
                <a:latin typeface="Helvetica" panose="020B0604020202020204" pitchFamily="34" charset="0"/>
                <a:cs typeface="Helvetica" panose="020B0604020202020204" pitchFamily="34" charset="0"/>
              </a:rPr>
              <a:t>Assistive Technologies (AT) &amp; Adaptive Strategies (1)</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31</a:t>
            </a:fld>
            <a:endParaRPr lang="en-US" dirty="0"/>
          </a:p>
        </p:txBody>
      </p:sp>
      <p:pic>
        <p:nvPicPr>
          <p:cNvPr id="2" name="Picture 1" descr="Visual &#10;Blindness, low vision, color-blindness ">
            <a:extLst>
              <a:ext uri="{FF2B5EF4-FFF2-40B4-BE49-F238E27FC236}">
                <a16:creationId xmlns="" xmlns:a16="http://schemas.microsoft.com/office/drawing/2014/main" id="{9B2FAFAC-B3CA-2FF9-99A8-D7F3A495325B}"/>
              </a:ext>
            </a:extLst>
          </p:cNvPr>
          <p:cNvPicPr>
            <a:picLocks noChangeAspect="1"/>
          </p:cNvPicPr>
          <p:nvPr/>
        </p:nvPicPr>
        <p:blipFill rotWithShape="1">
          <a:blip r:embed="rId3"/>
          <a:srcRect l="10713" r="60719" b="54067"/>
          <a:stretch/>
        </p:blipFill>
        <p:spPr>
          <a:xfrm>
            <a:off x="1109132" y="1851116"/>
            <a:ext cx="2608109" cy="2583142"/>
          </a:xfrm>
          <a:prstGeom prst="rect">
            <a:avLst/>
          </a:prstGeom>
        </p:spPr>
      </p:pic>
      <p:sp>
        <p:nvSpPr>
          <p:cNvPr id="8" name="Text Placeholder 7"/>
          <p:cNvSpPr>
            <a:spLocks noGrp="1"/>
          </p:cNvSpPr>
          <p:nvPr>
            <p:ph type="body" sz="quarter" idx="15"/>
          </p:nvPr>
        </p:nvSpPr>
        <p:spPr>
          <a:xfrm>
            <a:off x="1109132" y="4572000"/>
            <a:ext cx="5545667" cy="3323093"/>
          </a:xfrm>
        </p:spPr>
        <p:txBody>
          <a:bodyPr/>
          <a:lstStyle/>
          <a:p>
            <a:r>
              <a:rPr lang="en-US" sz="2000" b="1" dirty="0">
                <a:latin typeface="Helvetica" panose="020B0604020202020204" pitchFamily="34" charset="0"/>
                <a:cs typeface="Helvetica" panose="020B0604020202020204" pitchFamily="34" charset="0"/>
              </a:rPr>
              <a:t>AT for Visual disabilities </a:t>
            </a:r>
          </a:p>
          <a:p>
            <a:pPr marL="457200" indent="-457200">
              <a:buFont typeface="Arial" panose="020B0604020202020204" pitchFamily="34" charset="0"/>
              <a:buChar char="•"/>
            </a:pPr>
            <a:r>
              <a:rPr lang="en-US" sz="2000" dirty="0">
                <a:latin typeface="Helvetica" panose="020B0604020202020204" pitchFamily="34" charset="0"/>
                <a:cs typeface="Helvetica" panose="020B0604020202020204" pitchFamily="34" charset="0"/>
              </a:rPr>
              <a:t>Screen readers</a:t>
            </a:r>
          </a:p>
          <a:p>
            <a:pPr marL="457200" indent="-457200">
              <a:buFont typeface="Arial" panose="020B0604020202020204" pitchFamily="34" charset="0"/>
              <a:buChar char="•"/>
            </a:pPr>
            <a:r>
              <a:rPr lang="en-US" sz="2000" dirty="0">
                <a:latin typeface="Helvetica" panose="020B0604020202020204" pitchFamily="34" charset="0"/>
                <a:cs typeface="Helvetica" panose="020B0604020202020204" pitchFamily="34" charset="0"/>
              </a:rPr>
              <a:t>Screen magnifiers &amp; page zoom</a:t>
            </a:r>
          </a:p>
          <a:p>
            <a:pPr marL="457200" indent="-457200">
              <a:buFont typeface="Arial" panose="020B0604020202020204" pitchFamily="34" charset="0"/>
              <a:buChar char="•"/>
            </a:pPr>
            <a:r>
              <a:rPr lang="en-US" sz="2000" dirty="0">
                <a:latin typeface="Helvetica" panose="020B0604020202020204" pitchFamily="34" charset="0"/>
                <a:cs typeface="Helvetica" panose="020B0604020202020204" pitchFamily="34" charset="0"/>
              </a:rPr>
              <a:t>High contrast and customized colors.  </a:t>
            </a:r>
          </a:p>
          <a:p>
            <a:pPr marL="457200" indent="-457200">
              <a:buFont typeface="Arial" panose="020B0604020202020204" pitchFamily="34" charset="0"/>
              <a:buChar char="•"/>
            </a:pPr>
            <a:r>
              <a:rPr lang="en-US" sz="2000" dirty="0">
                <a:latin typeface="Helvetica" panose="020B0604020202020204" pitchFamily="34" charset="0"/>
                <a:cs typeface="Helvetica" panose="020B0604020202020204" pitchFamily="34" charset="0"/>
              </a:rPr>
              <a:t>Designing for Color-blindness</a:t>
            </a:r>
          </a:p>
        </p:txBody>
      </p:sp>
      <p:pic>
        <p:nvPicPr>
          <p:cNvPr id="12" name="Picture 11" descr="Auditory &#10;Deafness and hard-of-hearing.">
            <a:extLst>
              <a:ext uri="{FF2B5EF4-FFF2-40B4-BE49-F238E27FC236}">
                <a16:creationId xmlns="" xmlns:a16="http://schemas.microsoft.com/office/drawing/2014/main" id="{5FA4F3A3-E107-6740-8ADD-46332FBA05DC}"/>
              </a:ext>
            </a:extLst>
          </p:cNvPr>
          <p:cNvPicPr>
            <a:picLocks noChangeAspect="1"/>
          </p:cNvPicPr>
          <p:nvPr/>
        </p:nvPicPr>
        <p:blipFill rotWithShape="1">
          <a:blip r:embed="rId4"/>
          <a:srcRect l="52925" t="-743" r="7082" b="58502"/>
          <a:stretch/>
        </p:blipFill>
        <p:spPr>
          <a:xfrm>
            <a:off x="7850983" y="1927014"/>
            <a:ext cx="3764377" cy="2449188"/>
          </a:xfrm>
          <a:prstGeom prst="rect">
            <a:avLst/>
          </a:prstGeom>
        </p:spPr>
      </p:pic>
      <p:sp>
        <p:nvSpPr>
          <p:cNvPr id="3" name="Text Placeholder 7">
            <a:extLst>
              <a:ext uri="{FF2B5EF4-FFF2-40B4-BE49-F238E27FC236}">
                <a16:creationId xmlns="" xmlns:a16="http://schemas.microsoft.com/office/drawing/2014/main" id="{39B158FF-B603-8CD5-5A2E-549033228F53}"/>
              </a:ext>
            </a:extLst>
          </p:cNvPr>
          <p:cNvSpPr txBox="1">
            <a:spLocks/>
          </p:cNvSpPr>
          <p:nvPr/>
        </p:nvSpPr>
        <p:spPr>
          <a:xfrm>
            <a:off x="7914526" y="4571999"/>
            <a:ext cx="7401674" cy="3323093"/>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2000" b="1" dirty="0">
                <a:latin typeface="Helvetica" panose="020B0604020202020204" pitchFamily="34" charset="0"/>
                <a:cs typeface="Helvetica" panose="020B0604020202020204" pitchFamily="34" charset="0"/>
              </a:rPr>
              <a:t>Consideration: Auditory disabilities </a:t>
            </a:r>
          </a:p>
          <a:p>
            <a:pPr marL="342900" indent="-342900">
              <a:buFont typeface="Arial" panose="020B0604020202020204" pitchFamily="34" charset="0"/>
              <a:buChar char="•"/>
            </a:pPr>
            <a:r>
              <a:rPr lang="en-US" sz="2000" dirty="0">
                <a:latin typeface="Helvetica" panose="020B0604020202020204" pitchFamily="34" charset="0"/>
                <a:cs typeface="Helvetica" panose="020B0604020202020204" pitchFamily="34" charset="0"/>
              </a:rPr>
              <a:t>Captions for multimedia (video &amp; audio) content</a:t>
            </a:r>
          </a:p>
          <a:p>
            <a:pPr marL="342900" indent="-342900">
              <a:buFont typeface="Arial" panose="020B0604020202020204" pitchFamily="34" charset="0"/>
              <a:buChar char="•"/>
            </a:pPr>
            <a:r>
              <a:rPr lang="en-US" sz="2000" dirty="0">
                <a:latin typeface="Helvetica" panose="020B0604020202020204" pitchFamily="34" charset="0"/>
                <a:cs typeface="Helvetica" panose="020B0604020202020204" pitchFamily="34" charset="0"/>
              </a:rPr>
              <a:t>Transcripts for all audio content. </a:t>
            </a:r>
          </a:p>
          <a:p>
            <a:pPr marL="342900" indent="-342900">
              <a:buFont typeface="Arial" panose="020B0604020202020204" pitchFamily="34" charset="0"/>
              <a:buChar char="•"/>
            </a:pPr>
            <a:r>
              <a:rPr lang="en-US" sz="2000" dirty="0">
                <a:latin typeface="Helvetica" panose="020B0604020202020204" pitchFamily="34" charset="0"/>
                <a:cs typeface="Helvetica" panose="020B0604020202020204" pitchFamily="34" charset="0"/>
              </a:rPr>
              <a:t>A sign language version of the media</a:t>
            </a:r>
          </a:p>
          <a:p>
            <a:pPr marL="342900" indent="-342900">
              <a:buFont typeface="Arial" panose="020B0604020202020204" pitchFamily="34" charset="0"/>
              <a:buChar char="•"/>
            </a:pPr>
            <a:r>
              <a:rPr lang="en-US" sz="2000" dirty="0">
                <a:latin typeface="Helvetica" panose="020B0604020202020204" pitchFamily="34" charset="0"/>
                <a:cs typeface="Helvetica" panose="020B0604020202020204" pitchFamily="34" charset="0"/>
              </a:rPr>
              <a:t>"Lip Reading“ for deaf people who do not use sign language. </a:t>
            </a:r>
          </a:p>
        </p:txBody>
      </p:sp>
      <p:cxnSp>
        <p:nvCxnSpPr>
          <p:cNvPr id="14" name="Straight Connector 13">
            <a:extLst>
              <a:ext uri="{FF2B5EF4-FFF2-40B4-BE49-F238E27FC236}">
                <a16:creationId xmlns="" xmlns:a16="http://schemas.microsoft.com/office/drawing/2014/main" id="{166E5795-B81A-59FE-1C30-7D609FD961E8}"/>
              </a:ext>
              <a:ext uri="{C183D7F6-B498-43B3-948B-1728B52AA6E4}">
                <adec:decorative xmlns="" xmlns:adec="http://schemas.microsoft.com/office/drawing/2017/decorative" val="1"/>
              </a:ext>
            </a:extLst>
          </p:cNvPr>
          <p:cNvCxnSpPr/>
          <p:nvPr/>
        </p:nvCxnSpPr>
        <p:spPr>
          <a:xfrm>
            <a:off x="7061200" y="2311400"/>
            <a:ext cx="0" cy="429260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 xmlns:a16="http://schemas.microsoft.com/office/drawing/2014/main" id="{06064595-9523-5110-49AE-3A0F984FE631}"/>
              </a:ext>
            </a:extLst>
          </p:cNvPr>
          <p:cNvSpPr txBox="1"/>
          <p:nvPr/>
        </p:nvSpPr>
        <p:spPr>
          <a:xfrm>
            <a:off x="812880" y="8456407"/>
            <a:ext cx="14631828" cy="338554"/>
          </a:xfrm>
          <a:prstGeom prst="rect">
            <a:avLst/>
          </a:prstGeom>
          <a:solidFill>
            <a:schemeClr val="bg1">
              <a:lumMod val="95000"/>
            </a:schemeClr>
          </a:solidFill>
        </p:spPr>
        <p:txBody>
          <a:bodyPr wrap="square" rtlCol="0">
            <a:spAutoFit/>
          </a:bodyPr>
          <a:lstStyle/>
          <a:p>
            <a:pPr algn="r"/>
            <a:r>
              <a:rPr lang="en-US" sz="1600" dirty="0"/>
              <a:t>Graphic source</a:t>
            </a:r>
            <a:r>
              <a:rPr lang="en-US" sz="1600" dirty="0">
                <a:solidFill>
                  <a:schemeClr val="accent4">
                    <a:lumMod val="75000"/>
                  </a:schemeClr>
                </a:solidFill>
              </a:rPr>
              <a:t>: </a:t>
            </a:r>
            <a:r>
              <a:rPr lang="en-US" sz="1600" dirty="0">
                <a:solidFill>
                  <a:schemeClr val="accent4">
                    <a:lumMod val="75000"/>
                  </a:schemeClr>
                </a:solidFill>
                <a:hlinkClick r:id="rId5">
                  <a:extLst>
                    <a:ext uri="{A12FA001-AC4F-418D-AE19-62706E023703}">
                      <ahyp:hlinkClr xmlns="" xmlns:ahyp="http://schemas.microsoft.com/office/drawing/2018/hyperlinkcolor" val="tx"/>
                    </a:ext>
                  </a:extLst>
                </a:hlinkClick>
              </a:rPr>
              <a:t>People with Disabilities on the Web</a:t>
            </a:r>
            <a:r>
              <a:rPr lang="en-US" sz="1600" dirty="0">
                <a:solidFill>
                  <a:schemeClr val="accent4">
                    <a:lumMod val="75000"/>
                  </a:schemeClr>
                </a:solidFill>
              </a:rPr>
              <a:t>.</a:t>
            </a:r>
          </a:p>
        </p:txBody>
      </p:sp>
    </p:spTree>
    <p:extLst>
      <p:ext uri="{BB962C8B-B14F-4D97-AF65-F5344CB8AC3E}">
        <p14:creationId xmlns:p14="http://schemas.microsoft.com/office/powerpoint/2010/main" val="83352453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otor, inability to use a mouse, slow response time, limited fine motor control.">
            <a:extLst>
              <a:ext uri="{FF2B5EF4-FFF2-40B4-BE49-F238E27FC236}">
                <a16:creationId xmlns="" xmlns:a16="http://schemas.microsoft.com/office/drawing/2014/main" id="{3E1C3987-DBB7-0E41-CFF1-73674751369F}"/>
              </a:ext>
            </a:extLst>
          </p:cNvPr>
          <p:cNvPicPr>
            <a:picLocks noChangeAspect="1"/>
          </p:cNvPicPr>
          <p:nvPr/>
        </p:nvPicPr>
        <p:blipFill rotWithShape="1">
          <a:blip r:embed="rId3"/>
          <a:srcRect l="271" t="46939" r="47668" b="2317"/>
          <a:stretch/>
        </p:blipFill>
        <p:spPr>
          <a:xfrm>
            <a:off x="812880" y="1676237"/>
            <a:ext cx="4443629" cy="2668011"/>
          </a:xfrm>
          <a:prstGeom prst="rect">
            <a:avLst/>
          </a:prstGeom>
        </p:spPr>
      </p:pic>
      <p:sp>
        <p:nvSpPr>
          <p:cNvPr id="7" name="Text Placeholder 7">
            <a:extLst>
              <a:ext uri="{FF2B5EF4-FFF2-40B4-BE49-F238E27FC236}">
                <a16:creationId xmlns="" xmlns:a16="http://schemas.microsoft.com/office/drawing/2014/main" id="{989FD011-A4DB-C1F5-23A7-103C34DF13FF}"/>
              </a:ext>
            </a:extLst>
          </p:cNvPr>
          <p:cNvSpPr txBox="1">
            <a:spLocks/>
          </p:cNvSpPr>
          <p:nvPr/>
        </p:nvSpPr>
        <p:spPr>
          <a:xfrm>
            <a:off x="812879" y="4673600"/>
            <a:ext cx="5510427" cy="3323093"/>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2000" b="1" dirty="0">
                <a:latin typeface="Helvetica" panose="020B0604020202020204" pitchFamily="34" charset="0"/>
                <a:cs typeface="Helvetica" panose="020B0604020202020204" pitchFamily="34" charset="0"/>
              </a:rPr>
              <a:t>AT for motor disabilities</a:t>
            </a:r>
          </a:p>
          <a:p>
            <a:pPr marL="342900" indent="-342900">
              <a:buFont typeface="Arial" panose="020B0604020202020204" pitchFamily="34" charset="0"/>
              <a:buChar char="•"/>
            </a:pPr>
            <a:r>
              <a:rPr lang="en-US" sz="2000" dirty="0">
                <a:latin typeface="Helvetica" panose="020B0604020202020204" pitchFamily="34" charset="0"/>
                <a:cs typeface="Helvetica" panose="020B0604020202020204" pitchFamily="34" charset="0"/>
              </a:rPr>
              <a:t>Eye tracking, </a:t>
            </a:r>
          </a:p>
          <a:p>
            <a:pPr marL="342900" indent="-342900">
              <a:buFont typeface="Arial" panose="020B0604020202020204" pitchFamily="34" charset="0"/>
              <a:buChar char="•"/>
            </a:pPr>
            <a:r>
              <a:rPr lang="en-US" sz="2000" dirty="0">
                <a:latin typeface="Helvetica" panose="020B0604020202020204" pitchFamily="34" charset="0"/>
                <a:cs typeface="Helvetica" panose="020B0604020202020204" pitchFamily="34" charset="0"/>
              </a:rPr>
              <a:t>Voice recognition software; </a:t>
            </a:r>
            <a:br>
              <a:rPr lang="en-US" sz="2000" dirty="0">
                <a:latin typeface="Helvetica" panose="020B0604020202020204" pitchFamily="34" charset="0"/>
                <a:cs typeface="Helvetica" panose="020B0604020202020204" pitchFamily="34" charset="0"/>
              </a:rPr>
            </a:br>
            <a:r>
              <a:rPr lang="en-US" sz="2000" dirty="0">
                <a:latin typeface="Helvetica" panose="020B0604020202020204" pitchFamily="34" charset="0"/>
                <a:cs typeface="Helvetica" panose="020B0604020202020204" pitchFamily="34" charset="0"/>
              </a:rPr>
              <a:t>Dragon, </a:t>
            </a:r>
            <a:br>
              <a:rPr lang="en-US" sz="2000" dirty="0">
                <a:latin typeface="Helvetica" panose="020B0604020202020204" pitchFamily="34" charset="0"/>
                <a:cs typeface="Helvetica" panose="020B0604020202020204" pitchFamily="34" charset="0"/>
              </a:rPr>
            </a:br>
            <a:r>
              <a:rPr lang="en-US" sz="2000" dirty="0">
                <a:latin typeface="Helvetica" panose="020B0604020202020204" pitchFamily="34" charset="0"/>
                <a:cs typeface="Helvetica" panose="020B0604020202020204" pitchFamily="34" charset="0"/>
                <a:hlinkClick r:id="rId4"/>
              </a:rPr>
              <a:t>Voice access on Windows</a:t>
            </a:r>
            <a:r>
              <a:rPr lang="en-US" sz="2000" dirty="0">
                <a:latin typeface="Helvetica" panose="020B0604020202020204" pitchFamily="34" charset="0"/>
                <a:cs typeface="Helvetica" panose="020B0604020202020204" pitchFamily="34" charset="0"/>
              </a:rPr>
              <a:t>  (</a:t>
            </a:r>
            <a:r>
              <a:rPr lang="en-CA" sz="2000" dirty="0">
                <a:latin typeface="Helvetica" panose="020B0604020202020204" pitchFamily="34" charset="0"/>
                <a:cs typeface="Helvetica" panose="020B0604020202020204" pitchFamily="34" charset="0"/>
                <a:hlinkClick r:id="rId5"/>
              </a:rPr>
              <a:t>Voice access command list - Microsoft Support</a:t>
            </a:r>
            <a:r>
              <a:rPr lang="en-US" sz="2000" dirty="0">
                <a:latin typeface="Helvetica" panose="020B0604020202020204" pitchFamily="34" charset="0"/>
                <a:cs typeface="Helvetica" panose="020B0604020202020204" pitchFamily="34" charset="0"/>
              </a:rPr>
              <a:t>).</a:t>
            </a:r>
          </a:p>
        </p:txBody>
      </p:sp>
      <p:pic>
        <p:nvPicPr>
          <p:cNvPr id="15" name="Picture 14" descr="Cognitive. Learning disabilities, distractibility, inability to remember or focus on large amount of information.">
            <a:extLst>
              <a:ext uri="{FF2B5EF4-FFF2-40B4-BE49-F238E27FC236}">
                <a16:creationId xmlns="" xmlns:a16="http://schemas.microsoft.com/office/drawing/2014/main" id="{BC03BAC8-78C3-A09B-1F88-AF61EABA3C9B}"/>
              </a:ext>
            </a:extLst>
          </p:cNvPr>
          <p:cNvPicPr>
            <a:picLocks noChangeAspect="1"/>
          </p:cNvPicPr>
          <p:nvPr/>
        </p:nvPicPr>
        <p:blipFill rotWithShape="1">
          <a:blip r:embed="rId3"/>
          <a:srcRect l="47939" t="46939" b="2317"/>
          <a:stretch/>
        </p:blipFill>
        <p:spPr>
          <a:xfrm>
            <a:off x="7761111" y="1676237"/>
            <a:ext cx="4443629" cy="2668011"/>
          </a:xfrm>
          <a:prstGeom prst="rect">
            <a:avLst/>
          </a:prstGeom>
        </p:spPr>
      </p:pic>
      <p:sp>
        <p:nvSpPr>
          <p:cNvPr id="10" name="Text Placeholder 7">
            <a:extLst>
              <a:ext uri="{FF2B5EF4-FFF2-40B4-BE49-F238E27FC236}">
                <a16:creationId xmlns="" xmlns:a16="http://schemas.microsoft.com/office/drawing/2014/main" id="{C408A81A-B4C9-920E-2BF9-5413352D02AF}"/>
              </a:ext>
            </a:extLst>
          </p:cNvPr>
          <p:cNvSpPr txBox="1">
            <a:spLocks/>
          </p:cNvSpPr>
          <p:nvPr/>
        </p:nvSpPr>
        <p:spPr>
          <a:xfrm>
            <a:off x="7799090" y="4673600"/>
            <a:ext cx="7872709" cy="3323093"/>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2000" b="1" dirty="0">
                <a:latin typeface="Helvetica" panose="020B0604020202020204" pitchFamily="34" charset="0"/>
                <a:cs typeface="Helvetica" panose="020B0604020202020204" pitchFamily="34" charset="0"/>
              </a:rPr>
              <a:t>Accommodation: Cognitive Disabilities</a:t>
            </a:r>
          </a:p>
          <a:p>
            <a:r>
              <a:rPr lang="en-US" sz="2000" dirty="0">
                <a:latin typeface="Helvetica" panose="020B0604020202020204" pitchFamily="34" charset="0"/>
                <a:cs typeface="Helvetica" panose="020B0604020202020204" pitchFamily="34" charset="0"/>
              </a:rPr>
              <a:t>Individuals with cognitive or learning disabilities may use a wide variety of technologies to adapt or simplify content to their needs. </a:t>
            </a:r>
          </a:p>
          <a:p>
            <a:pPr marL="342900" indent="-342900">
              <a:buFont typeface="Arial" panose="020B0604020202020204" pitchFamily="34" charset="0"/>
              <a:buChar char="•"/>
            </a:pPr>
            <a:r>
              <a:rPr lang="en-US" sz="2000" dirty="0">
                <a:latin typeface="Helvetica" panose="020B0604020202020204" pitchFamily="34" charset="0"/>
                <a:cs typeface="Helvetica" panose="020B0604020202020204" pitchFamily="34" charset="0"/>
              </a:rPr>
              <a:t>Text-to-speech, </a:t>
            </a:r>
          </a:p>
          <a:p>
            <a:pPr marL="342900" indent="-342900">
              <a:buFont typeface="Arial" panose="020B0604020202020204" pitchFamily="34" charset="0"/>
              <a:buChar char="•"/>
            </a:pPr>
            <a:r>
              <a:rPr lang="en-US" sz="2000" dirty="0">
                <a:latin typeface="Helvetica" panose="020B0604020202020204" pitchFamily="34" charset="0"/>
                <a:cs typeface="Helvetica" panose="020B0604020202020204" pitchFamily="34" charset="0"/>
              </a:rPr>
              <a:t>Screen readers, </a:t>
            </a:r>
          </a:p>
          <a:p>
            <a:pPr marL="342900" indent="-342900">
              <a:buFont typeface="Arial" panose="020B0604020202020204" pitchFamily="34" charset="0"/>
              <a:buChar char="•"/>
            </a:pPr>
            <a:r>
              <a:rPr lang="en-US" sz="2000" dirty="0">
                <a:latin typeface="Helvetica" panose="020B0604020202020204" pitchFamily="34" charset="0"/>
                <a:cs typeface="Helvetica" panose="020B0604020202020204" pitchFamily="34" charset="0"/>
              </a:rPr>
              <a:t>Customized fonts or page colors, </a:t>
            </a:r>
          </a:p>
          <a:p>
            <a:pPr marL="342900" indent="-342900">
              <a:buFont typeface="Arial" panose="020B0604020202020204" pitchFamily="34" charset="0"/>
              <a:buChar char="•"/>
            </a:pPr>
            <a:r>
              <a:rPr lang="en-US" sz="2000" dirty="0">
                <a:latin typeface="Helvetica" panose="020B0604020202020204" pitchFamily="34" charset="0"/>
                <a:cs typeface="Helvetica" panose="020B0604020202020204" pitchFamily="34" charset="0"/>
              </a:rPr>
              <a:t>Text simplification, and other techniques.</a:t>
            </a:r>
          </a:p>
        </p:txBody>
      </p:sp>
      <p:cxnSp>
        <p:nvCxnSpPr>
          <p:cNvPr id="16" name="Straight Connector 15">
            <a:extLst>
              <a:ext uri="{FF2B5EF4-FFF2-40B4-BE49-F238E27FC236}">
                <a16:creationId xmlns="" xmlns:a16="http://schemas.microsoft.com/office/drawing/2014/main" id="{21D98779-9A14-8BF8-28DE-2F321E738F0C}"/>
              </a:ext>
              <a:ext uri="{C183D7F6-B498-43B3-948B-1728B52AA6E4}">
                <adec:decorative xmlns="" xmlns:adec="http://schemas.microsoft.com/office/drawing/2017/decorative" val="1"/>
              </a:ext>
            </a:extLst>
          </p:cNvPr>
          <p:cNvCxnSpPr/>
          <p:nvPr/>
        </p:nvCxnSpPr>
        <p:spPr>
          <a:xfrm>
            <a:off x="7061200" y="2311400"/>
            <a:ext cx="0" cy="429260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 xmlns:a16="http://schemas.microsoft.com/office/drawing/2014/main" id="{DB4F57D6-F7E4-E021-C544-86A200DE7C76}"/>
              </a:ext>
            </a:extLst>
          </p:cNvPr>
          <p:cNvSpPr txBox="1"/>
          <p:nvPr/>
        </p:nvSpPr>
        <p:spPr>
          <a:xfrm>
            <a:off x="812880" y="8456407"/>
            <a:ext cx="14631828" cy="338554"/>
          </a:xfrm>
          <a:prstGeom prst="rect">
            <a:avLst/>
          </a:prstGeom>
          <a:solidFill>
            <a:schemeClr val="bg1">
              <a:lumMod val="95000"/>
            </a:schemeClr>
          </a:solidFill>
        </p:spPr>
        <p:txBody>
          <a:bodyPr wrap="square" rtlCol="0">
            <a:spAutoFit/>
          </a:bodyPr>
          <a:lstStyle/>
          <a:p>
            <a:pPr algn="r"/>
            <a:r>
              <a:rPr lang="en-US" sz="1600" dirty="0"/>
              <a:t>Graphic source</a:t>
            </a:r>
            <a:r>
              <a:rPr lang="en-US" sz="1600" dirty="0">
                <a:solidFill>
                  <a:schemeClr val="accent4">
                    <a:lumMod val="75000"/>
                  </a:schemeClr>
                </a:solidFill>
              </a:rPr>
              <a:t>: </a:t>
            </a:r>
            <a:r>
              <a:rPr lang="en-US" sz="1600" dirty="0">
                <a:solidFill>
                  <a:schemeClr val="accent4">
                    <a:lumMod val="75000"/>
                  </a:schemeClr>
                </a:solidFill>
                <a:hlinkClick r:id="rId6">
                  <a:extLst>
                    <a:ext uri="{A12FA001-AC4F-418D-AE19-62706E023703}">
                      <ahyp:hlinkClr xmlns="" xmlns:ahyp="http://schemas.microsoft.com/office/drawing/2018/hyperlinkcolor" val="tx"/>
                    </a:ext>
                  </a:extLst>
                </a:hlinkClick>
              </a:rPr>
              <a:t>People with Disabilities on the Web</a:t>
            </a:r>
            <a:r>
              <a:rPr lang="en-US" sz="1600" dirty="0">
                <a:solidFill>
                  <a:schemeClr val="accent4">
                    <a:lumMod val="75000"/>
                  </a:schemeClr>
                </a:solidFill>
              </a:rPr>
              <a:t>.</a:t>
            </a:r>
          </a:p>
        </p:txBody>
      </p:sp>
      <p:sp>
        <p:nvSpPr>
          <p:cNvPr id="5" name="Title 5">
            <a:extLst>
              <a:ext uri="{FF2B5EF4-FFF2-40B4-BE49-F238E27FC236}">
                <a16:creationId xmlns="" xmlns:a16="http://schemas.microsoft.com/office/drawing/2014/main" id="{027DB6AB-82D2-1AA9-9234-A272A6D61CEE}"/>
              </a:ext>
            </a:extLst>
          </p:cNvPr>
          <p:cNvSpPr>
            <a:spLocks noGrp="1"/>
          </p:cNvSpPr>
          <p:nvPr>
            <p:ph type="title"/>
          </p:nvPr>
        </p:nvSpPr>
        <p:spPr>
          <a:xfrm>
            <a:off x="812880" y="768365"/>
            <a:ext cx="15444708" cy="521437"/>
          </a:xfrm>
        </p:spPr>
        <p:txBody>
          <a:bodyPr/>
          <a:lstStyle/>
          <a:p>
            <a:r>
              <a:rPr lang="en-US" sz="4400" dirty="0">
                <a:latin typeface="Helvetica" panose="020B0604020202020204" pitchFamily="34" charset="0"/>
                <a:cs typeface="Helvetica" panose="020B0604020202020204" pitchFamily="34" charset="0"/>
              </a:rPr>
              <a:t>Assistive Technologies (AT) &amp; Adaptive Strategies (2)</a:t>
            </a:r>
          </a:p>
        </p:txBody>
      </p:sp>
    </p:spTree>
    <p:extLst>
      <p:ext uri="{BB962C8B-B14F-4D97-AF65-F5344CB8AC3E}">
        <p14:creationId xmlns:p14="http://schemas.microsoft.com/office/powerpoint/2010/main" val="312120295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80" y="2059516"/>
            <a:ext cx="9829720" cy="1816101"/>
          </a:xfrm>
        </p:spPr>
        <p:txBody>
          <a:bodyPr/>
          <a:lstStyle/>
          <a:p>
            <a:r>
              <a:rPr lang="en-US" dirty="0"/>
              <a:t>Screen Reader Testing</a:t>
            </a:r>
          </a:p>
        </p:txBody>
      </p:sp>
      <p:sp>
        <p:nvSpPr>
          <p:cNvPr id="5" name="Slide Number Placeholder 4"/>
          <p:cNvSpPr>
            <a:spLocks noGrp="1"/>
          </p:cNvSpPr>
          <p:nvPr>
            <p:ph type="sldNum" sz="quarter" idx="11"/>
          </p:nvPr>
        </p:nvSpPr>
        <p:spPr/>
        <p:txBody>
          <a:bodyPr/>
          <a:lstStyle/>
          <a:p>
            <a:fld id="{DEF3F5F5-7776-394F-A41F-3BAFC9CC9F8E}" type="slidenum">
              <a:rPr lang="en-US" smtClean="0"/>
              <a:pPr/>
              <a:t>33</a:t>
            </a:fld>
            <a:endParaRPr lang="en-US" dirty="0"/>
          </a:p>
        </p:txBody>
      </p:sp>
      <p:sp>
        <p:nvSpPr>
          <p:cNvPr id="6" name="Text Placeholder 5">
            <a:extLst>
              <a:ext uri="{FF2B5EF4-FFF2-40B4-BE49-F238E27FC236}">
                <a16:creationId xmlns="" xmlns:a16="http://schemas.microsoft.com/office/drawing/2014/main" id="{1607553E-BF8B-493E-8E1B-A6DFD05C3CFA}"/>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00017943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Screen readers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34</a:t>
            </a:fld>
            <a:endParaRPr lang="en-US" dirty="0"/>
          </a:p>
        </p:txBody>
      </p:sp>
      <p:sp>
        <p:nvSpPr>
          <p:cNvPr id="3" name="Text Placeholder 7">
            <a:extLst>
              <a:ext uri="{FF2B5EF4-FFF2-40B4-BE49-F238E27FC236}">
                <a16:creationId xmlns="" xmlns:a16="http://schemas.microsoft.com/office/drawing/2014/main" id="{6C134B12-FB1A-3901-7D66-946C1D01ABDB}"/>
              </a:ext>
            </a:extLst>
          </p:cNvPr>
          <p:cNvSpPr>
            <a:spLocks noGrp="1"/>
          </p:cNvSpPr>
          <p:nvPr>
            <p:ph type="body" sz="quarter" idx="15"/>
          </p:nvPr>
        </p:nvSpPr>
        <p:spPr>
          <a:xfrm>
            <a:off x="812881" y="1902942"/>
            <a:ext cx="14897813" cy="1809750"/>
          </a:xfrm>
        </p:spPr>
        <p:txBody>
          <a:bodyPr/>
          <a:lstStyle/>
          <a:p>
            <a:r>
              <a:rPr lang="en-US" dirty="0">
                <a:latin typeface="Helvetica" panose="020B0604020202020204" pitchFamily="34" charset="0"/>
                <a:cs typeface="Helvetica" panose="020B0604020202020204" pitchFamily="34" charset="0"/>
              </a:rPr>
              <a:t> A screen reader is a </a:t>
            </a:r>
            <a:r>
              <a:rPr lang="en-CA" sz="3200" dirty="0"/>
              <a:t>software application which </a:t>
            </a:r>
            <a:r>
              <a:rPr lang="en-US" dirty="0">
                <a:latin typeface="Helvetica" panose="020B0604020202020204" pitchFamily="34" charset="0"/>
                <a:cs typeface="Helvetica" panose="020B0604020202020204" pitchFamily="34" charset="0"/>
              </a:rPr>
              <a:t>reads the underlying code of a website or app then converts text into ‘synthesized speech' speech or Braille output for the user.</a:t>
            </a:r>
            <a:endParaRPr lang="en-US" sz="2800" dirty="0">
              <a:latin typeface="Helvetica" panose="020B0604020202020204" pitchFamily="34" charset="0"/>
              <a:cs typeface="Helvetica" panose="020B0604020202020204" pitchFamily="34" charset="0"/>
            </a:endParaRPr>
          </a:p>
        </p:txBody>
      </p:sp>
      <p:sp>
        <p:nvSpPr>
          <p:cNvPr id="8" name="Text Placeholder 7">
            <a:extLst>
              <a:ext uri="{FF2B5EF4-FFF2-40B4-BE49-F238E27FC236}">
                <a16:creationId xmlns="" xmlns:a16="http://schemas.microsoft.com/office/drawing/2014/main" id="{7403BCE7-F06C-349B-DA70-B8DC7FB9F0FC}"/>
              </a:ext>
            </a:extLst>
          </p:cNvPr>
          <p:cNvSpPr txBox="1">
            <a:spLocks/>
          </p:cNvSpPr>
          <p:nvPr/>
        </p:nvSpPr>
        <p:spPr>
          <a:xfrm>
            <a:off x="812882" y="3712691"/>
            <a:ext cx="8186740" cy="440260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2800" b="1" dirty="0">
                <a:latin typeface="Helvetica" panose="020B0604020202020204" pitchFamily="34" charset="0"/>
                <a:cs typeface="Helvetica" panose="020B0604020202020204" pitchFamily="34" charset="0"/>
              </a:rPr>
              <a:t>Benefits:</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Essential for blind and deafblind, </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Beneficial for people with low vision, reading disorders, or cognitive disabilities.</a:t>
            </a:r>
          </a:p>
        </p:txBody>
      </p:sp>
      <p:pic>
        <p:nvPicPr>
          <p:cNvPr id="11" name="Picture 10" descr="Blindness: 79.5%&#10;Low Vision/Visually-Impaired:21.9%&#10;Cognitive or Learning: 3.2%&#10;Deafness/Hard-of-Hearing: 7.3%&#10;Motor: 2.4%&#10;Other: 3.6%">
            <a:extLst>
              <a:ext uri="{FF2B5EF4-FFF2-40B4-BE49-F238E27FC236}">
                <a16:creationId xmlns="" xmlns:a16="http://schemas.microsoft.com/office/drawing/2014/main" id="{08E16AF6-D3D4-9652-6A84-F4BC252F6D98}"/>
              </a:ext>
            </a:extLst>
          </p:cNvPr>
          <p:cNvPicPr>
            <a:picLocks noChangeAspect="1"/>
          </p:cNvPicPr>
          <p:nvPr/>
        </p:nvPicPr>
        <p:blipFill>
          <a:blip r:embed="rId3"/>
          <a:stretch>
            <a:fillRect/>
          </a:stretch>
        </p:blipFill>
        <p:spPr>
          <a:xfrm>
            <a:off x="9522718" y="3598382"/>
            <a:ext cx="6187976" cy="3642676"/>
          </a:xfrm>
          <a:prstGeom prst="rect">
            <a:avLst/>
          </a:prstGeom>
        </p:spPr>
      </p:pic>
      <p:sp>
        <p:nvSpPr>
          <p:cNvPr id="12" name="TextBox 11">
            <a:extLst>
              <a:ext uri="{FF2B5EF4-FFF2-40B4-BE49-F238E27FC236}">
                <a16:creationId xmlns="" xmlns:a16="http://schemas.microsoft.com/office/drawing/2014/main" id="{5459A941-5FD3-D959-E371-7B7B4B0517C7}"/>
              </a:ext>
            </a:extLst>
          </p:cNvPr>
          <p:cNvSpPr txBox="1"/>
          <p:nvPr/>
        </p:nvSpPr>
        <p:spPr>
          <a:xfrm>
            <a:off x="10010275" y="7427495"/>
            <a:ext cx="5245768" cy="584775"/>
          </a:xfrm>
          <a:prstGeom prst="rect">
            <a:avLst/>
          </a:prstGeom>
          <a:noFill/>
        </p:spPr>
        <p:txBody>
          <a:bodyPr wrap="square" rtlCol="0">
            <a:spAutoFit/>
          </a:bodyPr>
          <a:lstStyle/>
          <a:p>
            <a:pPr algn="ctr"/>
            <a:r>
              <a:rPr lang="en-US" sz="1600" dirty="0">
                <a:hlinkClick r:id="rId4"/>
              </a:rPr>
              <a:t>Disability types - screen Reader User Survey #9 Results</a:t>
            </a:r>
            <a:endParaRPr lang="en-US" sz="1600" dirty="0"/>
          </a:p>
          <a:p>
            <a:pPr algn="ctr"/>
            <a:r>
              <a:rPr lang="en-US" sz="1600" dirty="0"/>
              <a:t>https://webaim.org/projects/screenreadersurvey9/</a:t>
            </a:r>
          </a:p>
        </p:txBody>
      </p:sp>
    </p:spTree>
    <p:extLst>
      <p:ext uri="{BB962C8B-B14F-4D97-AF65-F5344CB8AC3E}">
        <p14:creationId xmlns:p14="http://schemas.microsoft.com/office/powerpoint/2010/main" val="256949339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Most used screen readers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35</a:t>
            </a:fld>
            <a:endParaRPr lang="en-US" dirty="0"/>
          </a:p>
        </p:txBody>
      </p:sp>
      <p:sp>
        <p:nvSpPr>
          <p:cNvPr id="12" name="Text Placeholder 7">
            <a:extLst>
              <a:ext uri="{FF2B5EF4-FFF2-40B4-BE49-F238E27FC236}">
                <a16:creationId xmlns="" xmlns:a16="http://schemas.microsoft.com/office/drawing/2014/main" id="{3CDE81EA-96CA-DF48-03C8-828611E24F33}"/>
              </a:ext>
            </a:extLst>
          </p:cNvPr>
          <p:cNvSpPr txBox="1">
            <a:spLocks/>
          </p:cNvSpPr>
          <p:nvPr/>
        </p:nvSpPr>
        <p:spPr>
          <a:xfrm>
            <a:off x="812881" y="1902942"/>
            <a:ext cx="14897813" cy="1809750"/>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2800" dirty="0">
                <a:latin typeface="Helvetica" panose="020B0604020202020204" pitchFamily="34" charset="0"/>
                <a:cs typeface="Helvetica" panose="020B0604020202020204" pitchFamily="34" charset="0"/>
              </a:rPr>
              <a:t>During this course, depending on the operating system you are using we will be using </a:t>
            </a:r>
            <a:r>
              <a:rPr lang="en-US" sz="2800" b="1" dirty="0">
                <a:latin typeface="Helvetica" panose="020B0604020202020204" pitchFamily="34" charset="0"/>
                <a:cs typeface="Helvetica" panose="020B0604020202020204" pitchFamily="34" charset="0"/>
              </a:rPr>
              <a:t>VoiceOver or NVDA with Chrome</a:t>
            </a:r>
            <a:r>
              <a:rPr lang="en-US" sz="2800" dirty="0">
                <a:latin typeface="Helvetica" panose="020B0604020202020204" pitchFamily="34" charset="0"/>
                <a:cs typeface="Helvetica" panose="020B0604020202020204" pitchFamily="34" charset="0"/>
              </a:rPr>
              <a:t>.</a:t>
            </a:r>
          </a:p>
        </p:txBody>
      </p:sp>
      <p:graphicFrame>
        <p:nvGraphicFramePr>
          <p:cNvPr id="10" name="Table 9">
            <a:extLst>
              <a:ext uri="{FF2B5EF4-FFF2-40B4-BE49-F238E27FC236}">
                <a16:creationId xmlns="" xmlns:a16="http://schemas.microsoft.com/office/drawing/2014/main" id="{E0F62281-C566-9D8A-33C9-F92D2C898ED1}"/>
              </a:ext>
            </a:extLst>
          </p:cNvPr>
          <p:cNvGraphicFramePr>
            <a:graphicFrameLocks noGrp="1"/>
          </p:cNvGraphicFramePr>
          <p:nvPr>
            <p:extLst>
              <p:ext uri="{D42A27DB-BD31-4B8C-83A1-F6EECF244321}">
                <p14:modId xmlns:p14="http://schemas.microsoft.com/office/powerpoint/2010/main" val="2300584707"/>
              </p:ext>
            </p:extLst>
          </p:nvPr>
        </p:nvGraphicFramePr>
        <p:xfrm>
          <a:off x="812880" y="3138544"/>
          <a:ext cx="9721770" cy="4868273"/>
        </p:xfrm>
        <a:graphic>
          <a:graphicData uri="http://schemas.openxmlformats.org/drawingml/2006/table">
            <a:tbl>
              <a:tblPr firstRow="1">
                <a:tableStyleId>{793D81CF-94F2-401A-BA57-92F5A7B2D0C5}</a:tableStyleId>
              </a:tblPr>
              <a:tblGrid>
                <a:gridCol w="4972894">
                  <a:extLst>
                    <a:ext uri="{9D8B030D-6E8A-4147-A177-3AD203B41FA5}">
                      <a16:colId xmlns="" xmlns:a16="http://schemas.microsoft.com/office/drawing/2014/main" val="4139325336"/>
                    </a:ext>
                  </a:extLst>
                </a:gridCol>
                <a:gridCol w="1743245">
                  <a:extLst>
                    <a:ext uri="{9D8B030D-6E8A-4147-A177-3AD203B41FA5}">
                      <a16:colId xmlns="" xmlns:a16="http://schemas.microsoft.com/office/drawing/2014/main" val="595569934"/>
                    </a:ext>
                  </a:extLst>
                </a:gridCol>
                <a:gridCol w="3005631">
                  <a:extLst>
                    <a:ext uri="{9D8B030D-6E8A-4147-A177-3AD203B41FA5}">
                      <a16:colId xmlns="" xmlns:a16="http://schemas.microsoft.com/office/drawing/2014/main" val="4178395180"/>
                    </a:ext>
                  </a:extLst>
                </a:gridCol>
              </a:tblGrid>
              <a:tr h="444126">
                <a:tc>
                  <a:txBody>
                    <a:bodyPr/>
                    <a:lstStyle/>
                    <a:p>
                      <a:pPr algn="l"/>
                      <a:r>
                        <a:rPr lang="en-CA" sz="2000" b="1" dirty="0">
                          <a:solidFill>
                            <a:schemeClr val="bg1"/>
                          </a:solidFill>
                          <a:effectLst/>
                        </a:rPr>
                        <a:t>Screen reader</a:t>
                      </a:r>
                    </a:p>
                  </a:txBody>
                  <a:tcPr marL="37663" marR="37663" marT="18832" marB="18832" anchor="ctr">
                    <a:solidFill>
                      <a:srgbClr val="006643"/>
                    </a:solidFill>
                  </a:tcPr>
                </a:tc>
                <a:tc>
                  <a:txBody>
                    <a:bodyPr/>
                    <a:lstStyle/>
                    <a:p>
                      <a:pPr algn="l"/>
                      <a:r>
                        <a:rPr lang="en-CA" sz="2000" b="1" dirty="0">
                          <a:solidFill>
                            <a:schemeClr val="bg1"/>
                          </a:solidFill>
                          <a:effectLst/>
                        </a:rPr>
                        <a:t>OS</a:t>
                      </a:r>
                    </a:p>
                  </a:txBody>
                  <a:tcPr marL="37663" marR="37663" marT="18832" marB="18832" anchor="ctr">
                    <a:solidFill>
                      <a:srgbClr val="006643"/>
                    </a:solidFill>
                  </a:tcPr>
                </a:tc>
                <a:tc>
                  <a:txBody>
                    <a:bodyPr/>
                    <a:lstStyle/>
                    <a:p>
                      <a:pPr algn="l"/>
                      <a:r>
                        <a:rPr lang="en-CA" sz="2000" b="1" dirty="0">
                          <a:solidFill>
                            <a:schemeClr val="bg1"/>
                          </a:solidFill>
                          <a:effectLst/>
                        </a:rPr>
                        <a:t>Browser compatibility</a:t>
                      </a:r>
                    </a:p>
                  </a:txBody>
                  <a:tcPr marL="37663" marR="37663" marT="18832" marB="18832" anchor="ctr">
                    <a:solidFill>
                      <a:srgbClr val="006643"/>
                    </a:solidFill>
                  </a:tcPr>
                </a:tc>
                <a:extLst>
                  <a:ext uri="{0D108BD9-81ED-4DB2-BD59-A6C34878D82A}">
                    <a16:rowId xmlns="" xmlns:a16="http://schemas.microsoft.com/office/drawing/2014/main" val="3017135151"/>
                  </a:ext>
                </a:extLst>
              </a:tr>
              <a:tr h="533400">
                <a:tc>
                  <a:txBody>
                    <a:bodyPr/>
                    <a:lstStyle/>
                    <a:p>
                      <a:pPr algn="l"/>
                      <a:r>
                        <a:rPr lang="en-US" sz="2000" dirty="0">
                          <a:solidFill>
                            <a:schemeClr val="accent4">
                              <a:lumMod val="75000"/>
                            </a:schemeClr>
                          </a:solidFill>
                          <a:effectLst/>
                          <a:hlinkClick r:id="rId3">
                            <a:extLst>
                              <a:ext uri="{A12FA001-AC4F-418D-AE19-62706E023703}">
                                <ahyp:hlinkClr xmlns="" xmlns:ahyp="http://schemas.microsoft.com/office/drawing/2018/hyperlinkcolor" val="tx"/>
                              </a:ext>
                            </a:extLst>
                          </a:hlinkClick>
                        </a:rPr>
                        <a:t>Job Access With Speech (JAWS)</a:t>
                      </a:r>
                      <a:endParaRPr lang="en-US" sz="2000" dirty="0">
                        <a:solidFill>
                          <a:schemeClr val="accent4">
                            <a:lumMod val="75000"/>
                          </a:schemeClr>
                        </a:solidFill>
                        <a:effectLst/>
                      </a:endParaRPr>
                    </a:p>
                  </a:txBody>
                  <a:tcPr marL="37663" marR="37663" marT="18832" marB="18832" anchor="ctr"/>
                </a:tc>
                <a:tc>
                  <a:txBody>
                    <a:bodyPr/>
                    <a:lstStyle/>
                    <a:p>
                      <a:pPr algn="l"/>
                      <a:r>
                        <a:rPr lang="en-CA" sz="2000" dirty="0">
                          <a:effectLst/>
                        </a:rPr>
                        <a:t>Windows</a:t>
                      </a:r>
                    </a:p>
                  </a:txBody>
                  <a:tcPr marL="37663" marR="37663" marT="18832" marB="18832" anchor="ctr"/>
                </a:tc>
                <a:tc>
                  <a:txBody>
                    <a:bodyPr/>
                    <a:lstStyle/>
                    <a:p>
                      <a:pPr algn="l"/>
                      <a:r>
                        <a:rPr lang="en-CA" sz="2000">
                          <a:effectLst/>
                        </a:rPr>
                        <a:t>Chrome, Firefox, Edge</a:t>
                      </a:r>
                    </a:p>
                  </a:txBody>
                  <a:tcPr marL="37663" marR="37663" marT="18832" marB="18832" anchor="ctr"/>
                </a:tc>
                <a:extLst>
                  <a:ext uri="{0D108BD9-81ED-4DB2-BD59-A6C34878D82A}">
                    <a16:rowId xmlns="" xmlns:a16="http://schemas.microsoft.com/office/drawing/2014/main" val="1302144288"/>
                  </a:ext>
                </a:extLst>
              </a:tr>
              <a:tr h="552450">
                <a:tc>
                  <a:txBody>
                    <a:bodyPr/>
                    <a:lstStyle/>
                    <a:p>
                      <a:pPr algn="l"/>
                      <a:r>
                        <a:rPr lang="en-CA" sz="2000" dirty="0">
                          <a:solidFill>
                            <a:schemeClr val="accent4">
                              <a:lumMod val="75000"/>
                            </a:schemeClr>
                          </a:solidFill>
                          <a:effectLst/>
                          <a:hlinkClick r:id="rId4">
                            <a:extLst>
                              <a:ext uri="{A12FA001-AC4F-418D-AE19-62706E023703}">
                                <ahyp:hlinkClr xmlns="" xmlns:ahyp="http://schemas.microsoft.com/office/drawing/2018/hyperlinkcolor" val="tx"/>
                              </a:ext>
                            </a:extLst>
                          </a:hlinkClick>
                        </a:rPr>
                        <a:t>Non-Visual Desktop Access (NVDA)</a:t>
                      </a:r>
                      <a:endParaRPr lang="en-CA" sz="2000" dirty="0">
                        <a:solidFill>
                          <a:schemeClr val="accent4">
                            <a:lumMod val="75000"/>
                          </a:schemeClr>
                        </a:solidFill>
                        <a:effectLst/>
                      </a:endParaRPr>
                    </a:p>
                  </a:txBody>
                  <a:tcPr marL="37663" marR="37663" marT="18832" marB="18832" anchor="ctr"/>
                </a:tc>
                <a:tc>
                  <a:txBody>
                    <a:bodyPr/>
                    <a:lstStyle/>
                    <a:p>
                      <a:pPr algn="l"/>
                      <a:r>
                        <a:rPr lang="en-CA" sz="2000" dirty="0">
                          <a:effectLst/>
                        </a:rPr>
                        <a:t>Windows</a:t>
                      </a:r>
                    </a:p>
                  </a:txBody>
                  <a:tcPr marL="37663" marR="37663" marT="18832" marB="18832" anchor="ctr"/>
                </a:tc>
                <a:tc>
                  <a:txBody>
                    <a:bodyPr/>
                    <a:lstStyle/>
                    <a:p>
                      <a:pPr algn="l"/>
                      <a:r>
                        <a:rPr lang="en-CA" sz="2000" dirty="0">
                          <a:effectLst/>
                        </a:rPr>
                        <a:t>Chrome and Firefox</a:t>
                      </a:r>
                    </a:p>
                  </a:txBody>
                  <a:tcPr marL="37663" marR="37663" marT="18832" marB="18832" anchor="ctr"/>
                </a:tc>
                <a:extLst>
                  <a:ext uri="{0D108BD9-81ED-4DB2-BD59-A6C34878D82A}">
                    <a16:rowId xmlns="" xmlns:a16="http://schemas.microsoft.com/office/drawing/2014/main" val="2517697547"/>
                  </a:ext>
                </a:extLst>
              </a:tr>
              <a:tr h="571500">
                <a:tc>
                  <a:txBody>
                    <a:bodyPr/>
                    <a:lstStyle/>
                    <a:p>
                      <a:pPr algn="l"/>
                      <a:r>
                        <a:rPr lang="en-CA" sz="2000" dirty="0">
                          <a:solidFill>
                            <a:schemeClr val="accent4">
                              <a:lumMod val="75000"/>
                            </a:schemeClr>
                          </a:solidFill>
                          <a:effectLst/>
                          <a:hlinkClick r:id="rId5">
                            <a:extLst>
                              <a:ext uri="{A12FA001-AC4F-418D-AE19-62706E023703}">
                                <ahyp:hlinkClr xmlns="" xmlns:ahyp="http://schemas.microsoft.com/office/drawing/2018/hyperlinkcolor" val="tx"/>
                              </a:ext>
                            </a:extLst>
                          </a:hlinkClick>
                        </a:rPr>
                        <a:t>Narrator</a:t>
                      </a:r>
                      <a:endParaRPr lang="en-CA" sz="2000" dirty="0">
                        <a:solidFill>
                          <a:schemeClr val="accent4">
                            <a:lumMod val="75000"/>
                          </a:schemeClr>
                        </a:solidFill>
                        <a:effectLst/>
                      </a:endParaRPr>
                    </a:p>
                  </a:txBody>
                  <a:tcPr marL="37663" marR="37663" marT="18832" marB="18832" anchor="ctr"/>
                </a:tc>
                <a:tc>
                  <a:txBody>
                    <a:bodyPr/>
                    <a:lstStyle/>
                    <a:p>
                      <a:pPr algn="l"/>
                      <a:r>
                        <a:rPr lang="en-CA" sz="2000" dirty="0">
                          <a:effectLst/>
                        </a:rPr>
                        <a:t>Windows</a:t>
                      </a:r>
                    </a:p>
                  </a:txBody>
                  <a:tcPr marL="37663" marR="37663" marT="18832" marB="18832" anchor="ctr"/>
                </a:tc>
                <a:tc>
                  <a:txBody>
                    <a:bodyPr/>
                    <a:lstStyle/>
                    <a:p>
                      <a:pPr algn="l"/>
                      <a:r>
                        <a:rPr lang="en-CA" sz="2000" dirty="0">
                          <a:effectLst/>
                        </a:rPr>
                        <a:t>Edge</a:t>
                      </a:r>
                    </a:p>
                  </a:txBody>
                  <a:tcPr marL="37663" marR="37663" marT="18832" marB="18832" anchor="ctr"/>
                </a:tc>
                <a:extLst>
                  <a:ext uri="{0D108BD9-81ED-4DB2-BD59-A6C34878D82A}">
                    <a16:rowId xmlns="" xmlns:a16="http://schemas.microsoft.com/office/drawing/2014/main" val="1160224190"/>
                  </a:ext>
                </a:extLst>
              </a:tr>
              <a:tr h="552450">
                <a:tc>
                  <a:txBody>
                    <a:bodyPr/>
                    <a:lstStyle/>
                    <a:p>
                      <a:pPr algn="l"/>
                      <a:r>
                        <a:rPr lang="en-CA" sz="2000" dirty="0">
                          <a:solidFill>
                            <a:schemeClr val="accent4">
                              <a:lumMod val="75000"/>
                            </a:schemeClr>
                          </a:solidFill>
                          <a:effectLst/>
                          <a:hlinkClick r:id="rId6">
                            <a:extLst>
                              <a:ext uri="{A12FA001-AC4F-418D-AE19-62706E023703}">
                                <ahyp:hlinkClr xmlns="" xmlns:ahyp="http://schemas.microsoft.com/office/drawing/2018/hyperlinkcolor" val="tx"/>
                              </a:ext>
                            </a:extLst>
                          </a:hlinkClick>
                        </a:rPr>
                        <a:t>VoiceOver</a:t>
                      </a:r>
                      <a:endParaRPr lang="en-CA" sz="2000" dirty="0">
                        <a:solidFill>
                          <a:schemeClr val="accent4">
                            <a:lumMod val="75000"/>
                          </a:schemeClr>
                        </a:solidFill>
                        <a:effectLst/>
                      </a:endParaRPr>
                    </a:p>
                  </a:txBody>
                  <a:tcPr marL="37663" marR="37663" marT="18832" marB="18832" anchor="ctr"/>
                </a:tc>
                <a:tc>
                  <a:txBody>
                    <a:bodyPr/>
                    <a:lstStyle/>
                    <a:p>
                      <a:pPr algn="l"/>
                      <a:r>
                        <a:rPr lang="en-CA" sz="2000" dirty="0">
                          <a:effectLst/>
                        </a:rPr>
                        <a:t>macOS</a:t>
                      </a:r>
                    </a:p>
                  </a:txBody>
                  <a:tcPr marL="37663" marR="37663" marT="18832" marB="18832" anchor="ctr"/>
                </a:tc>
                <a:tc>
                  <a:txBody>
                    <a:bodyPr/>
                    <a:lstStyle/>
                    <a:p>
                      <a:pPr algn="l"/>
                      <a:r>
                        <a:rPr lang="en-CA" sz="2000" dirty="0">
                          <a:effectLst/>
                        </a:rPr>
                        <a:t>Safari (also Chrome)</a:t>
                      </a:r>
                    </a:p>
                  </a:txBody>
                  <a:tcPr marL="37663" marR="37663" marT="18832" marB="18832" anchor="ctr"/>
                </a:tc>
                <a:extLst>
                  <a:ext uri="{0D108BD9-81ED-4DB2-BD59-A6C34878D82A}">
                    <a16:rowId xmlns="" xmlns:a16="http://schemas.microsoft.com/office/drawing/2014/main" val="2269229930"/>
                  </a:ext>
                </a:extLst>
              </a:tr>
              <a:tr h="628650">
                <a:tc>
                  <a:txBody>
                    <a:bodyPr/>
                    <a:lstStyle/>
                    <a:p>
                      <a:pPr algn="l"/>
                      <a:r>
                        <a:rPr lang="en-CA" sz="2000" dirty="0">
                          <a:solidFill>
                            <a:schemeClr val="accent4">
                              <a:lumMod val="75000"/>
                            </a:schemeClr>
                          </a:solidFill>
                          <a:effectLst/>
                          <a:hlinkClick r:id="rId7">
                            <a:extLst>
                              <a:ext uri="{A12FA001-AC4F-418D-AE19-62706E023703}">
                                <ahyp:hlinkClr xmlns="" xmlns:ahyp="http://schemas.microsoft.com/office/drawing/2018/hyperlinkcolor" val="tx"/>
                              </a:ext>
                            </a:extLst>
                          </a:hlinkClick>
                        </a:rPr>
                        <a:t>Orca</a:t>
                      </a:r>
                      <a:endParaRPr lang="en-CA" sz="2000" dirty="0">
                        <a:solidFill>
                          <a:schemeClr val="accent4">
                            <a:lumMod val="75000"/>
                          </a:schemeClr>
                        </a:solidFill>
                        <a:effectLst/>
                      </a:endParaRPr>
                    </a:p>
                  </a:txBody>
                  <a:tcPr marL="37663" marR="37663" marT="18832" marB="18832" anchor="ctr"/>
                </a:tc>
                <a:tc>
                  <a:txBody>
                    <a:bodyPr/>
                    <a:lstStyle/>
                    <a:p>
                      <a:pPr algn="l"/>
                      <a:r>
                        <a:rPr lang="en-CA" sz="2000">
                          <a:effectLst/>
                        </a:rPr>
                        <a:t>Linux</a:t>
                      </a:r>
                    </a:p>
                  </a:txBody>
                  <a:tcPr marL="37663" marR="37663" marT="18832" marB="18832" anchor="ctr"/>
                </a:tc>
                <a:tc>
                  <a:txBody>
                    <a:bodyPr/>
                    <a:lstStyle/>
                    <a:p>
                      <a:pPr algn="l"/>
                      <a:r>
                        <a:rPr lang="en-CA" sz="2000" dirty="0">
                          <a:effectLst/>
                        </a:rPr>
                        <a:t>Firefox</a:t>
                      </a:r>
                    </a:p>
                  </a:txBody>
                  <a:tcPr marL="37663" marR="37663" marT="18832" marB="18832" anchor="ctr"/>
                </a:tc>
                <a:extLst>
                  <a:ext uri="{0D108BD9-81ED-4DB2-BD59-A6C34878D82A}">
                    <a16:rowId xmlns="" xmlns:a16="http://schemas.microsoft.com/office/drawing/2014/main" val="1116615366"/>
                  </a:ext>
                </a:extLst>
              </a:tr>
              <a:tr h="533400">
                <a:tc>
                  <a:txBody>
                    <a:bodyPr/>
                    <a:lstStyle/>
                    <a:p>
                      <a:pPr algn="l"/>
                      <a:r>
                        <a:rPr lang="en-CA" sz="2000" dirty="0" err="1">
                          <a:solidFill>
                            <a:schemeClr val="accent4">
                              <a:lumMod val="75000"/>
                            </a:schemeClr>
                          </a:solidFill>
                          <a:effectLst/>
                          <a:hlinkClick r:id="rId8">
                            <a:extLst>
                              <a:ext uri="{A12FA001-AC4F-418D-AE19-62706E023703}">
                                <ahyp:hlinkClr xmlns="" xmlns:ahyp="http://schemas.microsoft.com/office/drawing/2018/hyperlinkcolor" val="tx"/>
                              </a:ext>
                            </a:extLst>
                          </a:hlinkClick>
                        </a:rPr>
                        <a:t>TalkBack</a:t>
                      </a:r>
                      <a:endParaRPr lang="en-CA" sz="2000" dirty="0">
                        <a:solidFill>
                          <a:schemeClr val="accent4">
                            <a:lumMod val="75000"/>
                          </a:schemeClr>
                        </a:solidFill>
                        <a:effectLst/>
                      </a:endParaRPr>
                    </a:p>
                  </a:txBody>
                  <a:tcPr marL="37663" marR="37663" marT="18832" marB="18832" anchor="ctr"/>
                </a:tc>
                <a:tc>
                  <a:txBody>
                    <a:bodyPr/>
                    <a:lstStyle/>
                    <a:p>
                      <a:pPr algn="l"/>
                      <a:r>
                        <a:rPr lang="en-CA" sz="2000">
                          <a:effectLst/>
                        </a:rPr>
                        <a:t>Android</a:t>
                      </a:r>
                    </a:p>
                  </a:txBody>
                  <a:tcPr marL="37663" marR="37663" marT="18832" marB="18832" anchor="ctr"/>
                </a:tc>
                <a:tc>
                  <a:txBody>
                    <a:bodyPr/>
                    <a:lstStyle/>
                    <a:p>
                      <a:pPr algn="l"/>
                      <a:r>
                        <a:rPr lang="en-CA" sz="2000" dirty="0">
                          <a:effectLst/>
                        </a:rPr>
                        <a:t>Chrome and Firefox</a:t>
                      </a:r>
                    </a:p>
                  </a:txBody>
                  <a:tcPr marL="37663" marR="37663" marT="18832" marB="18832" anchor="ctr"/>
                </a:tc>
                <a:extLst>
                  <a:ext uri="{0D108BD9-81ED-4DB2-BD59-A6C34878D82A}">
                    <a16:rowId xmlns="" xmlns:a16="http://schemas.microsoft.com/office/drawing/2014/main" val="446432362"/>
                  </a:ext>
                </a:extLst>
              </a:tr>
              <a:tr h="552450">
                <a:tc>
                  <a:txBody>
                    <a:bodyPr/>
                    <a:lstStyle/>
                    <a:p>
                      <a:pPr algn="l"/>
                      <a:r>
                        <a:rPr lang="en-CA" sz="2000" dirty="0">
                          <a:solidFill>
                            <a:schemeClr val="accent4">
                              <a:lumMod val="75000"/>
                            </a:schemeClr>
                          </a:solidFill>
                          <a:effectLst/>
                          <a:hlinkClick r:id="rId9">
                            <a:extLst>
                              <a:ext uri="{A12FA001-AC4F-418D-AE19-62706E023703}">
                                <ahyp:hlinkClr xmlns="" xmlns:ahyp="http://schemas.microsoft.com/office/drawing/2018/hyperlinkcolor" val="tx"/>
                              </a:ext>
                            </a:extLst>
                          </a:hlinkClick>
                        </a:rPr>
                        <a:t>VoiceOver (for mobile)</a:t>
                      </a:r>
                      <a:endParaRPr lang="en-CA" sz="2000" dirty="0">
                        <a:solidFill>
                          <a:schemeClr val="accent4">
                            <a:lumMod val="75000"/>
                          </a:schemeClr>
                        </a:solidFill>
                        <a:effectLst/>
                      </a:endParaRPr>
                    </a:p>
                  </a:txBody>
                  <a:tcPr marL="37663" marR="37663" marT="18832" marB="18832" anchor="ctr"/>
                </a:tc>
                <a:tc>
                  <a:txBody>
                    <a:bodyPr/>
                    <a:lstStyle/>
                    <a:p>
                      <a:pPr algn="l"/>
                      <a:r>
                        <a:rPr lang="en-CA" sz="2000">
                          <a:effectLst/>
                        </a:rPr>
                        <a:t>iOS</a:t>
                      </a:r>
                    </a:p>
                  </a:txBody>
                  <a:tcPr marL="37663" marR="37663" marT="18832" marB="18832" anchor="ctr"/>
                </a:tc>
                <a:tc>
                  <a:txBody>
                    <a:bodyPr/>
                    <a:lstStyle/>
                    <a:p>
                      <a:pPr algn="l"/>
                      <a:r>
                        <a:rPr lang="en-CA" sz="2000" dirty="0">
                          <a:effectLst/>
                        </a:rPr>
                        <a:t>Safari</a:t>
                      </a:r>
                    </a:p>
                  </a:txBody>
                  <a:tcPr marL="37663" marR="37663" marT="18832" marB="18832" anchor="ctr"/>
                </a:tc>
                <a:extLst>
                  <a:ext uri="{0D108BD9-81ED-4DB2-BD59-A6C34878D82A}">
                    <a16:rowId xmlns="" xmlns:a16="http://schemas.microsoft.com/office/drawing/2014/main" val="176800044"/>
                  </a:ext>
                </a:extLst>
              </a:tr>
              <a:tr h="499847">
                <a:tc>
                  <a:txBody>
                    <a:bodyPr/>
                    <a:lstStyle/>
                    <a:p>
                      <a:pPr algn="l"/>
                      <a:r>
                        <a:rPr lang="en-CA" sz="2000" dirty="0" err="1">
                          <a:solidFill>
                            <a:schemeClr val="accent4">
                              <a:lumMod val="75000"/>
                            </a:schemeClr>
                          </a:solidFill>
                          <a:effectLst/>
                          <a:hlinkClick r:id="rId10">
                            <a:extLst>
                              <a:ext uri="{A12FA001-AC4F-418D-AE19-62706E023703}">
                                <ahyp:hlinkClr xmlns="" xmlns:ahyp="http://schemas.microsoft.com/office/drawing/2018/hyperlinkcolor" val="tx"/>
                              </a:ext>
                            </a:extLst>
                          </a:hlinkClick>
                        </a:rPr>
                        <a:t>ChromeVox</a:t>
                      </a:r>
                      <a:endParaRPr lang="en-CA" sz="2000" dirty="0">
                        <a:solidFill>
                          <a:schemeClr val="accent4">
                            <a:lumMod val="75000"/>
                          </a:schemeClr>
                        </a:solidFill>
                        <a:effectLst/>
                      </a:endParaRPr>
                    </a:p>
                  </a:txBody>
                  <a:tcPr marL="37663" marR="37663" marT="18832" marB="18832" anchor="ctr"/>
                </a:tc>
                <a:tc>
                  <a:txBody>
                    <a:bodyPr/>
                    <a:lstStyle/>
                    <a:p>
                      <a:pPr algn="l"/>
                      <a:r>
                        <a:rPr lang="en-CA" sz="2000">
                          <a:effectLst/>
                        </a:rPr>
                        <a:t>ChromeOS</a:t>
                      </a:r>
                    </a:p>
                  </a:txBody>
                  <a:tcPr marL="37663" marR="37663" marT="18832" marB="18832" anchor="ctr"/>
                </a:tc>
                <a:tc>
                  <a:txBody>
                    <a:bodyPr/>
                    <a:lstStyle/>
                    <a:p>
                      <a:pPr algn="l"/>
                      <a:r>
                        <a:rPr lang="en-CA" sz="2000" dirty="0">
                          <a:effectLst/>
                        </a:rPr>
                        <a:t>Chrome</a:t>
                      </a:r>
                    </a:p>
                  </a:txBody>
                  <a:tcPr marL="37663" marR="37663" marT="18832" marB="18832" anchor="ctr"/>
                </a:tc>
                <a:extLst>
                  <a:ext uri="{0D108BD9-81ED-4DB2-BD59-A6C34878D82A}">
                    <a16:rowId xmlns="" xmlns:a16="http://schemas.microsoft.com/office/drawing/2014/main" val="2705055574"/>
                  </a:ext>
                </a:extLst>
              </a:tr>
            </a:tbl>
          </a:graphicData>
        </a:graphic>
      </p:graphicFrame>
      <p:pic>
        <p:nvPicPr>
          <p:cNvPr id="15" name="Picture 14">
            <a:extLst>
              <a:ext uri="{FF2B5EF4-FFF2-40B4-BE49-F238E27FC236}">
                <a16:creationId xmlns="" xmlns:a16="http://schemas.microsoft.com/office/drawing/2014/main" id="{FB9D1907-542C-C687-5F3E-7D720AB85E77}"/>
              </a:ext>
              <a:ext uri="{C183D7F6-B498-43B3-948B-1728B52AA6E4}">
                <adec:decorative xmlns="" xmlns:adec="http://schemas.microsoft.com/office/drawing/2017/decorative" val="1"/>
              </a:ext>
            </a:extLst>
          </p:cNvPr>
          <p:cNvPicPr>
            <a:picLocks noChangeAspect="1"/>
          </p:cNvPicPr>
          <p:nvPr/>
        </p:nvPicPr>
        <p:blipFill>
          <a:blip r:embed="rId11"/>
          <a:stretch>
            <a:fillRect/>
          </a:stretch>
        </p:blipFill>
        <p:spPr>
          <a:xfrm>
            <a:off x="11056670" y="3978784"/>
            <a:ext cx="4654024" cy="2677500"/>
          </a:xfrm>
          <a:prstGeom prst="rect">
            <a:avLst/>
          </a:prstGeom>
        </p:spPr>
      </p:pic>
      <p:sp>
        <p:nvSpPr>
          <p:cNvPr id="16" name="TextBox 15">
            <a:extLst>
              <a:ext uri="{FF2B5EF4-FFF2-40B4-BE49-F238E27FC236}">
                <a16:creationId xmlns="" xmlns:a16="http://schemas.microsoft.com/office/drawing/2014/main" id="{A407BEEB-D4B3-A5B8-286D-F306B21DAF19}"/>
              </a:ext>
            </a:extLst>
          </p:cNvPr>
          <p:cNvSpPr txBox="1"/>
          <p:nvPr/>
        </p:nvSpPr>
        <p:spPr>
          <a:xfrm>
            <a:off x="10509777" y="6656284"/>
            <a:ext cx="5747811" cy="584775"/>
          </a:xfrm>
          <a:prstGeom prst="rect">
            <a:avLst/>
          </a:prstGeom>
          <a:noFill/>
        </p:spPr>
        <p:txBody>
          <a:bodyPr wrap="square" rtlCol="0">
            <a:spAutoFit/>
          </a:bodyPr>
          <a:lstStyle/>
          <a:p>
            <a:pPr algn="ctr"/>
            <a:r>
              <a:rPr lang="en-CA" sz="1600" dirty="0">
                <a:hlinkClick r:id="rId12"/>
              </a:rPr>
              <a:t>Demo - a blind person using VoiceOver (video , 2 min 41sec)</a:t>
            </a:r>
            <a:endParaRPr lang="en-CA" sz="1600" dirty="0"/>
          </a:p>
          <a:p>
            <a:pPr algn="ctr"/>
            <a:r>
              <a:rPr lang="en-CA" sz="1600" dirty="0"/>
              <a:t>https://youtu.be/QW_dUs9D1oQ</a:t>
            </a:r>
          </a:p>
        </p:txBody>
      </p:sp>
      <p:sp>
        <p:nvSpPr>
          <p:cNvPr id="17" name="TextBox 16">
            <a:extLst>
              <a:ext uri="{FF2B5EF4-FFF2-40B4-BE49-F238E27FC236}">
                <a16:creationId xmlns="" xmlns:a16="http://schemas.microsoft.com/office/drawing/2014/main" id="{169A1E2E-C9A6-8BE8-C1E1-AB6945E6A03A}"/>
              </a:ext>
            </a:extLst>
          </p:cNvPr>
          <p:cNvSpPr txBox="1"/>
          <p:nvPr/>
        </p:nvSpPr>
        <p:spPr>
          <a:xfrm>
            <a:off x="798671" y="8375635"/>
            <a:ext cx="14631828" cy="307777"/>
          </a:xfrm>
          <a:prstGeom prst="rect">
            <a:avLst/>
          </a:prstGeom>
          <a:solidFill>
            <a:schemeClr val="bg1">
              <a:lumMod val="95000"/>
            </a:schemeClr>
          </a:solidFill>
        </p:spPr>
        <p:txBody>
          <a:bodyPr wrap="square" rtlCol="0">
            <a:spAutoFit/>
          </a:bodyPr>
          <a:lstStyle/>
          <a:p>
            <a:pPr algn="r"/>
            <a:r>
              <a:rPr lang="en-US" sz="1400" dirty="0">
                <a:latin typeface="Helvetica" panose="020B0604020202020204" pitchFamily="34" charset="0"/>
                <a:cs typeface="Helvetica" panose="020B0604020202020204" pitchFamily="34" charset="0"/>
              </a:rPr>
              <a:t>Read more </a:t>
            </a:r>
            <a:r>
              <a:rPr lang="en-US" sz="1400" dirty="0">
                <a:solidFill>
                  <a:schemeClr val="accent4">
                    <a:lumMod val="75000"/>
                  </a:schemeClr>
                </a:solidFill>
                <a:latin typeface="Helvetica" panose="020B0604020202020204" pitchFamily="34" charset="0"/>
                <a:cs typeface="Helvetica" panose="020B0604020202020204" pitchFamily="34" charset="0"/>
                <a:hlinkClick r:id="rId13">
                  <a:extLst>
                    <a:ext uri="{A12FA001-AC4F-418D-AE19-62706E023703}">
                      <ahyp:hlinkClr xmlns="" xmlns:ahyp="http://schemas.microsoft.com/office/drawing/2018/hyperlinkcolor" val="tx"/>
                    </a:ext>
                  </a:extLst>
                </a:hlinkClick>
              </a:rPr>
              <a:t>Screen Reader User Survey #9 Results (2021) , WebAIM</a:t>
            </a:r>
            <a:endParaRPr lang="en-US" sz="1400" dirty="0">
              <a:solidFill>
                <a:schemeClr val="accent4">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0530691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Screen reader testing, what to look for</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36</a:t>
            </a:fld>
            <a:endParaRPr lang="en-US" dirty="0"/>
          </a:p>
        </p:txBody>
      </p:sp>
      <p:sp>
        <p:nvSpPr>
          <p:cNvPr id="3" name="Text Placeholder 7">
            <a:extLst>
              <a:ext uri="{FF2B5EF4-FFF2-40B4-BE49-F238E27FC236}">
                <a16:creationId xmlns="" xmlns:a16="http://schemas.microsoft.com/office/drawing/2014/main" id="{6C134B12-FB1A-3901-7D66-946C1D01ABDB}"/>
              </a:ext>
            </a:extLst>
          </p:cNvPr>
          <p:cNvSpPr>
            <a:spLocks noGrp="1"/>
          </p:cNvSpPr>
          <p:nvPr>
            <p:ph type="body" sz="quarter" idx="15"/>
          </p:nvPr>
        </p:nvSpPr>
        <p:spPr>
          <a:xfrm>
            <a:off x="812881" y="1902941"/>
            <a:ext cx="14897813" cy="6472693"/>
          </a:xfrm>
        </p:spPr>
        <p:txBody>
          <a:bodyPr/>
          <a:lstStyle/>
          <a:p>
            <a:r>
              <a:rPr lang="en-US" dirty="0">
                <a:latin typeface="Helvetica" panose="020B0604020202020204" pitchFamily="34" charset="0"/>
                <a:cs typeface="Helvetica" panose="020B0604020202020204" pitchFamily="34" charset="0"/>
              </a:rPr>
              <a:t>When determining whether a page is accessible, you need to have 2 general questions in mind:</a:t>
            </a:r>
          </a:p>
          <a:p>
            <a:pPr marL="514350" indent="-514350">
              <a:buFont typeface="+mj-lt"/>
              <a:buAutoNum type="arabicPeriod"/>
            </a:pPr>
            <a:r>
              <a:rPr lang="en-US" sz="2800" b="1" dirty="0">
                <a:latin typeface="Helvetica" panose="020B0604020202020204" pitchFamily="34" charset="0"/>
                <a:cs typeface="Helvetica" panose="020B0604020202020204" pitchFamily="34" charset="0"/>
              </a:rPr>
              <a:t>Interaction</a:t>
            </a:r>
            <a:r>
              <a:rPr lang="en-US" sz="2800" dirty="0">
                <a:latin typeface="Helvetica" panose="020B0604020202020204" pitchFamily="34" charset="0"/>
                <a:cs typeface="Helvetica" panose="020B0604020202020204" pitchFamily="34" charset="0"/>
              </a:rPr>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Can I interact with the page with a keyboard (no mouse) and a screen reader?</a:t>
            </a:r>
          </a:p>
          <a:p>
            <a:pPr marL="514350" indent="-514350">
              <a:buFont typeface="+mj-lt"/>
              <a:buAutoNum type="arabicPeriod"/>
            </a:pPr>
            <a:r>
              <a:rPr lang="en-US" sz="2800" b="1" dirty="0">
                <a:latin typeface="Helvetica" panose="020B0604020202020204" pitchFamily="34" charset="0"/>
                <a:cs typeface="Helvetica" panose="020B0604020202020204" pitchFamily="34" charset="0"/>
              </a:rPr>
              <a:t>Proper markup for screen readers</a:t>
            </a:r>
            <a:r>
              <a:rPr lang="en-US" sz="2800" dirty="0">
                <a:latin typeface="Helvetica" panose="020B0604020202020204" pitchFamily="34" charset="0"/>
                <a:cs typeface="Helvetica" panose="020B0604020202020204" pitchFamily="34" charset="0"/>
              </a:rPr>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Are the page's elements properly marked up for screen readers?</a:t>
            </a:r>
            <a:r>
              <a:rPr lang="en-US" sz="2000" dirty="0">
                <a:latin typeface="Helvetica" panose="020B0604020202020204" pitchFamily="34" charset="0"/>
                <a:cs typeface="Helvetica" panose="020B0604020202020204" pitchFamily="34" charset="0"/>
              </a:rPr>
              <a:t/>
            </a:r>
            <a:br>
              <a:rPr lang="en-US" sz="2000" dirty="0">
                <a:latin typeface="Helvetica" panose="020B0604020202020204" pitchFamily="34" charset="0"/>
                <a:cs typeface="Helvetica" panose="020B0604020202020204" pitchFamily="34" charset="0"/>
              </a:rPr>
            </a:br>
            <a:endParaRPr lang="en-US"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888375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5283042" cy="578521"/>
          </a:xfrm>
        </p:spPr>
        <p:txBody>
          <a:bodyPr/>
          <a:lstStyle/>
          <a:p>
            <a:r>
              <a:rPr lang="en-US" b="1" dirty="0">
                <a:latin typeface="Helvetica" panose="020B0604020202020204" pitchFamily="34" charset="0"/>
                <a:cs typeface="Helvetica" panose="020B0604020202020204" pitchFamily="34" charset="0"/>
              </a:rPr>
              <a:t>Proper markup: </a:t>
            </a:r>
            <a:r>
              <a:rPr lang="en-US" dirty="0">
                <a:latin typeface="Helvetica" panose="020B0604020202020204" pitchFamily="34" charset="0"/>
                <a:cs typeface="Helvetica" panose="020B0604020202020204" pitchFamily="34" charset="0"/>
              </a:rPr>
              <a:t>How screen readers work for the users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37</a:t>
            </a:fld>
            <a:endParaRPr lang="en-US" dirty="0"/>
          </a:p>
        </p:txBody>
      </p:sp>
      <p:grpSp>
        <p:nvGrpSpPr>
          <p:cNvPr id="11" name="Group 10" descr="How screen readers work to speak a link element.  ">
            <a:extLst>
              <a:ext uri="{FF2B5EF4-FFF2-40B4-BE49-F238E27FC236}">
                <a16:creationId xmlns="" xmlns:a16="http://schemas.microsoft.com/office/drawing/2014/main" id="{60481A76-3D14-1415-9048-5D447D3561B2}"/>
              </a:ext>
            </a:extLst>
          </p:cNvPr>
          <p:cNvGrpSpPr/>
          <p:nvPr/>
        </p:nvGrpSpPr>
        <p:grpSpPr>
          <a:xfrm>
            <a:off x="3419893" y="1800311"/>
            <a:ext cx="7533023" cy="2204502"/>
            <a:chOff x="812880" y="1860709"/>
            <a:chExt cx="7533023" cy="2204502"/>
          </a:xfrm>
        </p:grpSpPr>
        <p:pic>
          <p:nvPicPr>
            <p:cNvPr id="4" name="Picture 3">
              <a:extLst>
                <a:ext uri="{FF2B5EF4-FFF2-40B4-BE49-F238E27FC236}">
                  <a16:creationId xmlns="" xmlns:a16="http://schemas.microsoft.com/office/drawing/2014/main" id="{E7EB8B2A-ED9A-8D66-ECA4-4B83351A4523}"/>
                </a:ext>
                <a:ext uri="{C183D7F6-B498-43B3-948B-1728B52AA6E4}">
                  <adec:decorative xmlns="" xmlns:adec="http://schemas.microsoft.com/office/drawing/2017/decorative" val="1"/>
                </a:ext>
              </a:extLst>
            </p:cNvPr>
            <p:cNvPicPr>
              <a:picLocks noChangeAspect="1"/>
            </p:cNvPicPr>
            <p:nvPr/>
          </p:nvPicPr>
          <p:blipFill>
            <a:blip r:embed="rId3"/>
            <a:stretch>
              <a:fillRect/>
            </a:stretch>
          </p:blipFill>
          <p:spPr>
            <a:xfrm>
              <a:off x="812880" y="2133373"/>
              <a:ext cx="7533023" cy="1931838"/>
            </a:xfrm>
            <a:prstGeom prst="rect">
              <a:avLst/>
            </a:prstGeom>
          </p:spPr>
        </p:pic>
        <p:sp>
          <p:nvSpPr>
            <p:cNvPr id="7" name="TextBox 6">
              <a:extLst>
                <a:ext uri="{FF2B5EF4-FFF2-40B4-BE49-F238E27FC236}">
                  <a16:creationId xmlns="" xmlns:a16="http://schemas.microsoft.com/office/drawing/2014/main" id="{9A3D409B-A829-BDBC-6BB3-3AF4D9D61D37}"/>
                </a:ext>
              </a:extLst>
            </p:cNvPr>
            <p:cNvSpPr txBox="1"/>
            <p:nvPr/>
          </p:nvSpPr>
          <p:spPr>
            <a:xfrm>
              <a:off x="986783" y="1860709"/>
              <a:ext cx="1763921" cy="338554"/>
            </a:xfrm>
            <a:prstGeom prst="rect">
              <a:avLst/>
            </a:prstGeom>
            <a:noFill/>
          </p:spPr>
          <p:txBody>
            <a:bodyPr wrap="square" rtlCol="0">
              <a:spAutoFit/>
            </a:bodyPr>
            <a:lstStyle/>
            <a:p>
              <a:pPr algn="ctr"/>
              <a:r>
                <a:rPr lang="en-CA" sz="1600" b="1" dirty="0"/>
                <a:t>browser</a:t>
              </a:r>
            </a:p>
          </p:txBody>
        </p:sp>
        <p:sp>
          <p:nvSpPr>
            <p:cNvPr id="9" name="TextBox 8">
              <a:extLst>
                <a:ext uri="{FF2B5EF4-FFF2-40B4-BE49-F238E27FC236}">
                  <a16:creationId xmlns="" xmlns:a16="http://schemas.microsoft.com/office/drawing/2014/main" id="{64507393-65B2-D257-2997-399C63D92F84}"/>
                </a:ext>
              </a:extLst>
            </p:cNvPr>
            <p:cNvSpPr txBox="1"/>
            <p:nvPr/>
          </p:nvSpPr>
          <p:spPr>
            <a:xfrm>
              <a:off x="3697430" y="1890739"/>
              <a:ext cx="1937826" cy="338554"/>
            </a:xfrm>
            <a:prstGeom prst="rect">
              <a:avLst/>
            </a:prstGeom>
            <a:noFill/>
          </p:spPr>
          <p:txBody>
            <a:bodyPr wrap="square" rtlCol="0">
              <a:spAutoFit/>
            </a:bodyPr>
            <a:lstStyle/>
            <a:p>
              <a:r>
                <a:rPr lang="en-CA" sz="1600" b="1" dirty="0"/>
                <a:t>accessibility tree</a:t>
              </a:r>
            </a:p>
          </p:txBody>
        </p:sp>
        <p:sp>
          <p:nvSpPr>
            <p:cNvPr id="10" name="TextBox 9">
              <a:extLst>
                <a:ext uri="{FF2B5EF4-FFF2-40B4-BE49-F238E27FC236}">
                  <a16:creationId xmlns="" xmlns:a16="http://schemas.microsoft.com/office/drawing/2014/main" id="{234D7401-5120-EF94-C821-6B1B282DA022}"/>
                </a:ext>
              </a:extLst>
            </p:cNvPr>
            <p:cNvSpPr txBox="1"/>
            <p:nvPr/>
          </p:nvSpPr>
          <p:spPr>
            <a:xfrm>
              <a:off x="6357768" y="1881975"/>
              <a:ext cx="1763921" cy="338554"/>
            </a:xfrm>
            <a:prstGeom prst="rect">
              <a:avLst/>
            </a:prstGeom>
            <a:noFill/>
          </p:spPr>
          <p:txBody>
            <a:bodyPr wrap="square" rtlCol="0">
              <a:spAutoFit/>
            </a:bodyPr>
            <a:lstStyle/>
            <a:p>
              <a:pPr algn="ctr"/>
              <a:r>
                <a:rPr lang="en-CA" sz="1600" b="1" dirty="0"/>
                <a:t>screen reader</a:t>
              </a:r>
            </a:p>
          </p:txBody>
        </p:sp>
      </p:grpSp>
      <p:sp>
        <p:nvSpPr>
          <p:cNvPr id="8" name="Text Placeholder 7"/>
          <p:cNvSpPr>
            <a:spLocks noGrp="1"/>
          </p:cNvSpPr>
          <p:nvPr>
            <p:ph type="body" sz="quarter" idx="15"/>
          </p:nvPr>
        </p:nvSpPr>
        <p:spPr>
          <a:xfrm>
            <a:off x="506365" y="4337875"/>
            <a:ext cx="10047335" cy="2316925"/>
          </a:xfrm>
        </p:spPr>
        <p:txBody>
          <a:bodyPr/>
          <a:lstStyle/>
          <a:p>
            <a:pPr marL="742950" indent="-457200">
              <a:buFont typeface="Arial" panose="020B0604020202020204" pitchFamily="34" charset="0"/>
              <a:buChar char="•"/>
              <a:defRPr/>
            </a:pPr>
            <a:r>
              <a:rPr lang="en-CA" altLang="en-US" sz="2400" b="1" dirty="0"/>
              <a:t>Browser: </a:t>
            </a:r>
            <a:r>
              <a:rPr lang="en-CA" altLang="en-US" sz="2400" dirty="0"/>
              <a:t>Creates an accessibility tree (via DOM and JavaScript) for the webpage</a:t>
            </a:r>
          </a:p>
          <a:p>
            <a:pPr marL="742950" indent="-457200">
              <a:buFont typeface="Arial" panose="020B0604020202020204" pitchFamily="34" charset="0"/>
              <a:buChar char="•"/>
              <a:defRPr/>
            </a:pPr>
            <a:r>
              <a:rPr lang="en-CA" altLang="en-US" sz="2400" b="1" dirty="0"/>
              <a:t>Accessibility tree: </a:t>
            </a:r>
            <a:r>
              <a:rPr lang="en-CA" altLang="en-US" sz="2400" dirty="0"/>
              <a:t>Accessibility API* talks to the accessibility tree and delivers the information needed by </a:t>
            </a:r>
            <a:r>
              <a:rPr lang="en-US" altLang="en-US" sz="2400" dirty="0"/>
              <a:t>by assistive technologies, such as screen readers.</a:t>
            </a:r>
          </a:p>
          <a:p>
            <a:pPr marL="742950" indent="-457200">
              <a:buFont typeface="Arial" panose="020B0604020202020204" pitchFamily="34" charset="0"/>
              <a:buChar char="•"/>
              <a:defRPr/>
            </a:pPr>
            <a:r>
              <a:rPr lang="en-CA" altLang="en-US" sz="2400" b="1" dirty="0"/>
              <a:t>Assistive technology: </a:t>
            </a:r>
            <a:r>
              <a:rPr lang="en-CA" altLang="en-US" sz="2400" dirty="0"/>
              <a:t>i.e., screen reader converts the information to speech and speaks it for the user</a:t>
            </a:r>
          </a:p>
          <a:p>
            <a:pPr algn="just"/>
            <a:endParaRPr lang="en-US" dirty="0">
              <a:latin typeface="Helvetica" panose="020B0604020202020204" pitchFamily="34" charset="0"/>
              <a:cs typeface="Helvetica" panose="020B0604020202020204" pitchFamily="34" charset="0"/>
            </a:endParaRPr>
          </a:p>
          <a:p>
            <a:pPr algn="just"/>
            <a:endParaRPr lang="en-US" dirty="0">
              <a:latin typeface="Helvetica" panose="020B0604020202020204" pitchFamily="34" charset="0"/>
              <a:cs typeface="Helvetica" panose="020B0604020202020204" pitchFamily="34" charset="0"/>
            </a:endParaRPr>
          </a:p>
        </p:txBody>
      </p:sp>
      <p:pic>
        <p:nvPicPr>
          <p:cNvPr id="3" name="Picture 2" descr="Order of processing code on a page">
            <a:extLst>
              <a:ext uri="{FF2B5EF4-FFF2-40B4-BE49-F238E27FC236}">
                <a16:creationId xmlns="" xmlns:a16="http://schemas.microsoft.com/office/drawing/2014/main" id="{5A01897E-FC72-4B7C-E170-70D54A8F7869}"/>
              </a:ext>
            </a:extLst>
          </p:cNvPr>
          <p:cNvPicPr>
            <a:picLocks noChangeAspect="1"/>
          </p:cNvPicPr>
          <p:nvPr/>
        </p:nvPicPr>
        <p:blipFill>
          <a:blip r:embed="rId4"/>
          <a:stretch>
            <a:fillRect/>
          </a:stretch>
        </p:blipFill>
        <p:spPr>
          <a:xfrm>
            <a:off x="10728702" y="5213470"/>
            <a:ext cx="5274807" cy="2108953"/>
          </a:xfrm>
          <a:prstGeom prst="rect">
            <a:avLst/>
          </a:prstGeom>
          <a:ln w="19050" cap="sq">
            <a:solidFill>
              <a:schemeClr val="tx1">
                <a:lumMod val="60000"/>
                <a:lumOff val="40000"/>
              </a:schemeClr>
            </a:solidFill>
            <a:miter lim="800000"/>
          </a:ln>
          <a:effectLst>
            <a:outerShdw blurRad="57150" dist="50800" dir="2700000" algn="tl" rotWithShape="0">
              <a:srgbClr val="000000">
                <a:alpha val="40000"/>
              </a:srgbClr>
            </a:outerShdw>
          </a:effectLst>
        </p:spPr>
      </p:pic>
      <p:sp>
        <p:nvSpPr>
          <p:cNvPr id="16" name="TextBox 15">
            <a:extLst>
              <a:ext uri="{FF2B5EF4-FFF2-40B4-BE49-F238E27FC236}">
                <a16:creationId xmlns="" xmlns:a16="http://schemas.microsoft.com/office/drawing/2014/main" id="{9C7FA7A6-CC41-CF09-C87D-BCF90F5E098D}"/>
              </a:ext>
            </a:extLst>
          </p:cNvPr>
          <p:cNvSpPr txBox="1"/>
          <p:nvPr/>
        </p:nvSpPr>
        <p:spPr>
          <a:xfrm>
            <a:off x="575911" y="7566685"/>
            <a:ext cx="14631828" cy="523220"/>
          </a:xfrm>
          <a:prstGeom prst="rect">
            <a:avLst/>
          </a:prstGeom>
          <a:noFill/>
        </p:spPr>
        <p:txBody>
          <a:bodyPr wrap="square" rtlCol="0">
            <a:spAutoFit/>
          </a:bodyPr>
          <a:lstStyle/>
          <a:p>
            <a:r>
              <a:rPr lang="en-US" sz="1400" dirty="0">
                <a:latin typeface="Helvetica" panose="020B0604020202020204" pitchFamily="34" charset="0"/>
                <a:cs typeface="Helvetica" panose="020B0604020202020204" pitchFamily="34" charset="0"/>
              </a:rPr>
              <a:t>* </a:t>
            </a:r>
            <a:r>
              <a:rPr lang="en-US" sz="1400" dirty="0">
                <a:latin typeface="Helvetica" panose="020B0604020202020204" pitchFamily="34" charset="0"/>
                <a:cs typeface="Helvetica" panose="020B0604020202020204" pitchFamily="34" charset="0"/>
                <a:hlinkClick r:id="rId5"/>
              </a:rPr>
              <a:t>What is the Accessibility API?  </a:t>
            </a:r>
            <a:r>
              <a:rPr lang="en-US" sz="1400" dirty="0">
                <a:latin typeface="Helvetica" panose="020B0604020202020204" pitchFamily="34" charset="0"/>
                <a:cs typeface="Helvetica" panose="020B0604020202020204" pitchFamily="34" charset="0"/>
              </a:rPr>
              <a:t/>
            </a:r>
            <a:br>
              <a:rPr lang="en-US" sz="1400"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Major operating system (macOS, Windows) an accessibility API. Web browsers make use of accessibility APIs to expose information for assistive technologies</a:t>
            </a:r>
            <a:endParaRPr lang="en-US"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1338088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Interaction: JAWS Demos (Windows)</a:t>
            </a:r>
            <a:br>
              <a:rPr lang="en-US" dirty="0">
                <a:latin typeface="Helvetica" panose="020B0604020202020204" pitchFamily="34" charset="0"/>
                <a:cs typeface="Helvetica" panose="020B0604020202020204" pitchFamily="34" charset="0"/>
              </a:rPr>
            </a:br>
            <a:endParaRPr lang="en-US" dirty="0">
              <a:latin typeface="Helvetica" panose="020B0604020202020204" pitchFamily="34" charset="0"/>
              <a:cs typeface="Helvetica" panose="020B0604020202020204" pitchFamily="34" charset="0"/>
            </a:endParaRP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38</a:t>
            </a:fld>
            <a:endParaRPr lang="en-US" dirty="0"/>
          </a:p>
        </p:txBody>
      </p:sp>
      <p:sp>
        <p:nvSpPr>
          <p:cNvPr id="20" name="TextBox 19">
            <a:extLst>
              <a:ext uri="{FF2B5EF4-FFF2-40B4-BE49-F238E27FC236}">
                <a16:creationId xmlns="" xmlns:a16="http://schemas.microsoft.com/office/drawing/2014/main" id="{81597D35-9B8C-6AEA-4FB0-2C311E934767}"/>
              </a:ext>
            </a:extLst>
          </p:cNvPr>
          <p:cNvSpPr txBox="1"/>
          <p:nvPr/>
        </p:nvSpPr>
        <p:spPr>
          <a:xfrm>
            <a:off x="896187" y="1989221"/>
            <a:ext cx="4028739" cy="400110"/>
          </a:xfrm>
          <a:prstGeom prst="rect">
            <a:avLst/>
          </a:prstGeom>
          <a:noFill/>
        </p:spPr>
        <p:txBody>
          <a:bodyPr wrap="square" rtlCol="0">
            <a:spAutoFit/>
          </a:bodyPr>
          <a:lstStyle/>
          <a:p>
            <a:r>
              <a:rPr lang="en-CA" sz="2000" b="1" dirty="0"/>
              <a:t>Virtual HTML features list</a:t>
            </a:r>
          </a:p>
        </p:txBody>
      </p:sp>
      <p:pic>
        <p:nvPicPr>
          <p:cNvPr id="4" name="Picture 2">
            <a:extLst>
              <a:ext uri="{FF2B5EF4-FFF2-40B4-BE49-F238E27FC236}">
                <a16:creationId xmlns="" xmlns:a16="http://schemas.microsoft.com/office/drawing/2014/main" id="{418F05A3-783C-CC90-D845-8F74A1B755C1}"/>
              </a:ext>
              <a:ext uri="{C183D7F6-B498-43B3-948B-1728B52AA6E4}">
                <adec:decorative xmlns=""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87" y="2564870"/>
            <a:ext cx="3867149" cy="21857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75506B4F-8A48-054F-196E-E0C9F8A2C603}"/>
              </a:ext>
            </a:extLst>
          </p:cNvPr>
          <p:cNvSpPr txBox="1"/>
          <p:nvPr/>
        </p:nvSpPr>
        <p:spPr>
          <a:xfrm>
            <a:off x="896187" y="4759589"/>
            <a:ext cx="3867150" cy="584775"/>
          </a:xfrm>
          <a:prstGeom prst="rect">
            <a:avLst/>
          </a:prstGeom>
          <a:noFill/>
        </p:spPr>
        <p:txBody>
          <a:bodyPr wrap="square">
            <a:spAutoFit/>
          </a:bodyPr>
          <a:lstStyle/>
          <a:p>
            <a:pPr algn="ctr"/>
            <a:r>
              <a:rPr lang="en-CA" sz="1600" dirty="0">
                <a:hlinkClick r:id="rId4"/>
              </a:rPr>
              <a:t>JAWS demo - Virtual HTML features List</a:t>
            </a:r>
            <a:r>
              <a:rPr lang="en-CA" sz="1600" dirty="0"/>
              <a:t/>
            </a:r>
            <a:br>
              <a:rPr lang="en-CA" sz="1600" dirty="0"/>
            </a:br>
            <a:r>
              <a:rPr lang="en-CA" sz="1600" dirty="0"/>
              <a:t>https://youtu.be/Oh3RFGNbG94</a:t>
            </a:r>
          </a:p>
        </p:txBody>
      </p:sp>
      <p:sp>
        <p:nvSpPr>
          <p:cNvPr id="22" name="TextBox 21">
            <a:extLst>
              <a:ext uri="{FF2B5EF4-FFF2-40B4-BE49-F238E27FC236}">
                <a16:creationId xmlns="" xmlns:a16="http://schemas.microsoft.com/office/drawing/2014/main" id="{ECF57177-7020-4BD4-938A-303A97E0B8A5}"/>
              </a:ext>
            </a:extLst>
          </p:cNvPr>
          <p:cNvSpPr txBox="1"/>
          <p:nvPr/>
        </p:nvSpPr>
        <p:spPr>
          <a:xfrm>
            <a:off x="5915441" y="1947390"/>
            <a:ext cx="3873054" cy="400110"/>
          </a:xfrm>
          <a:prstGeom prst="rect">
            <a:avLst/>
          </a:prstGeom>
          <a:noFill/>
        </p:spPr>
        <p:txBody>
          <a:bodyPr wrap="square">
            <a:spAutoFit/>
          </a:bodyPr>
          <a:lstStyle/>
          <a:p>
            <a:r>
              <a:rPr lang="en-CA" sz="2000" b="1" dirty="0"/>
              <a:t>Shortcut keys / Keystrokes</a:t>
            </a:r>
          </a:p>
        </p:txBody>
      </p:sp>
      <p:pic>
        <p:nvPicPr>
          <p:cNvPr id="12" name="Picture 2" descr="header, navigation and footer regions in HTML">
            <a:extLst>
              <a:ext uri="{FF2B5EF4-FFF2-40B4-BE49-F238E27FC236}">
                <a16:creationId xmlns="" xmlns:a16="http://schemas.microsoft.com/office/drawing/2014/main" id="{14389940-5D6A-E2F8-A0D6-3A9702FC2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7641" y="2564870"/>
            <a:ext cx="3840853" cy="2332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 xmlns:a16="http://schemas.microsoft.com/office/drawing/2014/main" id="{D0065664-52ED-6F0D-0BB2-654200EEC7DC}"/>
              </a:ext>
              <a:ext uri="{C183D7F6-B498-43B3-948B-1728B52AA6E4}">
                <adec:decorative xmlns=""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915441" y="5087592"/>
            <a:ext cx="3867150" cy="21865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94664F4F-CFBB-8A9B-B998-E92C02BA586E}"/>
              </a:ext>
            </a:extLst>
          </p:cNvPr>
          <p:cNvSpPr txBox="1"/>
          <p:nvPr/>
        </p:nvSpPr>
        <p:spPr>
          <a:xfrm>
            <a:off x="5437158" y="7464659"/>
            <a:ext cx="4351336" cy="584775"/>
          </a:xfrm>
          <a:prstGeom prst="rect">
            <a:avLst/>
          </a:prstGeom>
          <a:noFill/>
        </p:spPr>
        <p:txBody>
          <a:bodyPr wrap="square">
            <a:spAutoFit/>
          </a:bodyPr>
          <a:lstStyle/>
          <a:p>
            <a:pPr algn="ctr"/>
            <a:r>
              <a:rPr lang="en-CA" sz="1600" dirty="0">
                <a:hlinkClick r:id="rId7"/>
              </a:rPr>
              <a:t>Regions Keystroke (R) in JAWS virtual mode</a:t>
            </a:r>
            <a:r>
              <a:rPr lang="en-CA" sz="1600" dirty="0"/>
              <a:t/>
            </a:r>
            <a:br>
              <a:rPr lang="en-CA" sz="1600" dirty="0"/>
            </a:br>
            <a:r>
              <a:rPr lang="en-CA" sz="1600" dirty="0"/>
              <a:t>https://youtu.be/Oh3RFGNbG94?t=50s</a:t>
            </a:r>
          </a:p>
        </p:txBody>
      </p:sp>
      <p:pic>
        <p:nvPicPr>
          <p:cNvPr id="18" name="Picture 17">
            <a:extLst>
              <a:ext uri="{FF2B5EF4-FFF2-40B4-BE49-F238E27FC236}">
                <a16:creationId xmlns="" xmlns:a16="http://schemas.microsoft.com/office/drawing/2014/main" id="{6BE9E79A-D1CF-DC0F-1B70-1945A97776ED}"/>
              </a:ext>
              <a:ext uri="{C183D7F6-B498-43B3-948B-1728B52AA6E4}">
                <adec:decorative xmlns="" xmlns:adec="http://schemas.microsoft.com/office/drawing/2017/decorative" val="1"/>
              </a:ext>
            </a:extLst>
          </p:cNvPr>
          <p:cNvPicPr>
            <a:picLocks noChangeAspect="1"/>
          </p:cNvPicPr>
          <p:nvPr/>
        </p:nvPicPr>
        <p:blipFill rotWithShape="1">
          <a:blip r:embed="rId8"/>
          <a:srcRect l="8934" r="18247" b="12732"/>
          <a:stretch/>
        </p:blipFill>
        <p:spPr>
          <a:xfrm>
            <a:off x="10934695" y="2564870"/>
            <a:ext cx="4668254" cy="2985010"/>
          </a:xfrm>
          <a:prstGeom prst="rect">
            <a:avLst/>
          </a:prstGeom>
        </p:spPr>
      </p:pic>
      <p:sp>
        <p:nvSpPr>
          <p:cNvPr id="19" name="TextBox 18">
            <a:extLst>
              <a:ext uri="{FF2B5EF4-FFF2-40B4-BE49-F238E27FC236}">
                <a16:creationId xmlns="" xmlns:a16="http://schemas.microsoft.com/office/drawing/2014/main" id="{356DE281-E2DE-3285-4883-EADA80EF474B}"/>
              </a:ext>
            </a:extLst>
          </p:cNvPr>
          <p:cNvSpPr txBox="1"/>
          <p:nvPr/>
        </p:nvSpPr>
        <p:spPr>
          <a:xfrm>
            <a:off x="10934695" y="5568544"/>
            <a:ext cx="4924927" cy="830997"/>
          </a:xfrm>
          <a:prstGeom prst="rect">
            <a:avLst/>
          </a:prstGeom>
          <a:noFill/>
        </p:spPr>
        <p:txBody>
          <a:bodyPr wrap="square" rtlCol="0">
            <a:spAutoFit/>
          </a:bodyPr>
          <a:lstStyle/>
          <a:p>
            <a:pPr algn="ctr"/>
            <a:r>
              <a:rPr lang="en-US" sz="1600" i="0" dirty="0">
                <a:solidFill>
                  <a:srgbClr val="3C3C3C"/>
                </a:solidFill>
                <a:effectLst/>
                <a:latin typeface="Open Sans" panose="020B0606030504020204" pitchFamily="34" charset="0"/>
              </a:rPr>
              <a:t>JAWS is the primary desktop/laptop screen reader for 53.7% of users followed by NVDA (30.7%) then VoiceOver (6.5%)</a:t>
            </a:r>
            <a:endParaRPr lang="en-CA" sz="1600" dirty="0"/>
          </a:p>
        </p:txBody>
      </p:sp>
    </p:spTree>
    <p:extLst>
      <p:ext uri="{BB962C8B-B14F-4D97-AF65-F5344CB8AC3E}">
        <p14:creationId xmlns:p14="http://schemas.microsoft.com/office/powerpoint/2010/main" val="18860830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Activity: View the accessibility tree </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39</a:t>
            </a:fld>
            <a:endParaRPr lang="en-US" dirty="0"/>
          </a:p>
        </p:txBody>
      </p:sp>
      <mc:AlternateContent xmlns:mc="http://schemas.openxmlformats.org/markup-compatibility/2006">
        <mc:Choice xmlns="" xmlns:am3d="http://schemas.microsoft.com/office/drawing/2017/model3d" Requires="am3d">
          <p:graphicFrame>
            <p:nvGraphicFramePr>
              <p:cNvPr id="13" name="3D Model 12">
                <a:extLst>
                  <a:ext uri="{FF2B5EF4-FFF2-40B4-BE49-F238E27FC236}">
                    <a16:creationId xmlns:a16="http://schemas.microsoft.com/office/drawing/2014/main" id="{0656EDC7-9EE1-74ED-A76B-DF4D63F75F3B}"/>
                  </a:ext>
                  <a:ext uri="{C183D7F6-B498-43B3-948B-1728B52AA6E4}">
                    <adec:decorative xmlns:adec="http://schemas.microsoft.com/office/drawing/2017/decorative" val="1"/>
                  </a:ext>
                </a:extLst>
              </p:cNvPr>
              <p:cNvGraphicFramePr>
                <a:graphicFrameLocks noChangeAspect="1"/>
              </p:cNvGraphicFramePr>
              <p:nvPr/>
            </p:nvGraphicFramePr>
            <p:xfrm>
              <a:off x="14332002" y="31994"/>
              <a:ext cx="1763921" cy="1647954"/>
            </p:xfrm>
            <a:graphic>
              <a:graphicData uri="http://schemas.microsoft.com/office/drawing/2017/model3d">
                <am3d:model3d r:embed="rId3">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4"/>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 xmlns:a16="http://schemas.microsoft.com/office/drawing/2014/main" id="{0656EDC7-9EE1-74ED-A76B-DF4D63F75F3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4332002" y="31994"/>
                <a:ext cx="1763921" cy="1647954"/>
              </a:xfrm>
              <a:prstGeom prst="rect">
                <a:avLst/>
              </a:prstGeom>
            </p:spPr>
          </p:pic>
        </mc:Fallback>
      </mc:AlternateContent>
      <p:sp>
        <p:nvSpPr>
          <p:cNvPr id="4" name="TextBox 3">
            <a:extLst>
              <a:ext uri="{FF2B5EF4-FFF2-40B4-BE49-F238E27FC236}">
                <a16:creationId xmlns="" xmlns:a16="http://schemas.microsoft.com/office/drawing/2014/main" id="{F12D0EF4-9A4D-6EC2-3D53-F3F507B9F049}"/>
              </a:ext>
            </a:extLst>
          </p:cNvPr>
          <p:cNvSpPr txBox="1"/>
          <p:nvPr/>
        </p:nvSpPr>
        <p:spPr>
          <a:xfrm>
            <a:off x="812880" y="1465114"/>
            <a:ext cx="8124824" cy="584775"/>
          </a:xfrm>
          <a:prstGeom prst="rect">
            <a:avLst/>
          </a:prstGeom>
          <a:noFill/>
        </p:spPr>
        <p:txBody>
          <a:bodyPr wrap="square">
            <a:spAutoFit/>
          </a:bodyPr>
          <a:lstStyle/>
          <a:p>
            <a:r>
              <a:rPr lang="en-US" sz="3200" dirty="0" err="1">
                <a:latin typeface="Helvetica" panose="020B0604020202020204" pitchFamily="34" charset="0"/>
                <a:cs typeface="Helvetica" panose="020B0604020202020204" pitchFamily="34" charset="0"/>
              </a:rPr>
              <a:t>DevTools</a:t>
            </a:r>
            <a:r>
              <a:rPr lang="en-US" sz="3200" dirty="0">
                <a:latin typeface="Helvetica" panose="020B0604020202020204" pitchFamily="34" charset="0"/>
                <a:cs typeface="Helvetica" panose="020B0604020202020204" pitchFamily="34" charset="0"/>
              </a:rPr>
              <a:t> Accessibility pane tree</a:t>
            </a:r>
            <a:endParaRPr lang="en-CA" dirty="0"/>
          </a:p>
        </p:txBody>
      </p:sp>
      <p:sp>
        <p:nvSpPr>
          <p:cNvPr id="7" name="Text Placeholder 7">
            <a:extLst>
              <a:ext uri="{FF2B5EF4-FFF2-40B4-BE49-F238E27FC236}">
                <a16:creationId xmlns="" xmlns:a16="http://schemas.microsoft.com/office/drawing/2014/main" id="{6BA64E55-CD6A-A1E7-9792-04F50384446C}"/>
              </a:ext>
            </a:extLst>
          </p:cNvPr>
          <p:cNvSpPr>
            <a:spLocks noGrp="1"/>
          </p:cNvSpPr>
          <p:nvPr>
            <p:ph type="body" sz="quarter" idx="15"/>
          </p:nvPr>
        </p:nvSpPr>
        <p:spPr>
          <a:xfrm>
            <a:off x="812881" y="2283541"/>
            <a:ext cx="14904913" cy="705586"/>
          </a:xfrm>
        </p:spPr>
        <p:txBody>
          <a:bodyPr/>
          <a:lstStyle/>
          <a:p>
            <a:pPr marL="457200"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What is the label and role that is delivered to assistive technology including screen readers? </a:t>
            </a:r>
          </a:p>
          <a:p>
            <a:pPr marL="457200" indent="-457200">
              <a:buFont typeface="Arial" panose="020B0604020202020204" pitchFamily="34" charset="0"/>
              <a:buChar char="•"/>
            </a:pP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p:txBody>
      </p:sp>
      <p:pic>
        <p:nvPicPr>
          <p:cNvPr id="3" name="Picture 2" descr="DevTools view for a webpage. DevTools elements showing the DOM tress and ARIA. DevTool Accessibility showing the accessibility pane tree&#10;">
            <a:extLst>
              <a:ext uri="{FF2B5EF4-FFF2-40B4-BE49-F238E27FC236}">
                <a16:creationId xmlns="" xmlns:a16="http://schemas.microsoft.com/office/drawing/2014/main" id="{0807B7E4-86F4-3409-EC24-885D8E6217D1}"/>
              </a:ext>
            </a:extLst>
          </p:cNvPr>
          <p:cNvPicPr>
            <a:picLocks noChangeAspect="1"/>
          </p:cNvPicPr>
          <p:nvPr/>
        </p:nvPicPr>
        <p:blipFill>
          <a:blip r:embed="rId6"/>
          <a:stretch>
            <a:fillRect/>
          </a:stretch>
        </p:blipFill>
        <p:spPr>
          <a:xfrm>
            <a:off x="1108159" y="3344530"/>
            <a:ext cx="9888339" cy="4452888"/>
          </a:xfrm>
          <a:prstGeom prst="rect">
            <a:avLst/>
          </a:prstGeom>
        </p:spPr>
      </p:pic>
      <p:sp>
        <p:nvSpPr>
          <p:cNvPr id="16" name="TextBox 15">
            <a:extLst>
              <a:ext uri="{FF2B5EF4-FFF2-40B4-BE49-F238E27FC236}">
                <a16:creationId xmlns="" xmlns:a16="http://schemas.microsoft.com/office/drawing/2014/main" id="{EFB1C06D-3EB1-C6B1-23B3-329F52ABB3B7}"/>
              </a:ext>
              <a:ext uri="{C183D7F6-B498-43B3-948B-1728B52AA6E4}">
                <adec:decorative xmlns="" xmlns:adec="http://schemas.microsoft.com/office/drawing/2017/decorative" val="1"/>
              </a:ext>
            </a:extLst>
          </p:cNvPr>
          <p:cNvSpPr txBox="1"/>
          <p:nvPr/>
        </p:nvSpPr>
        <p:spPr>
          <a:xfrm>
            <a:off x="1108160" y="7775462"/>
            <a:ext cx="3062182" cy="369332"/>
          </a:xfrm>
          <a:prstGeom prst="rect">
            <a:avLst/>
          </a:prstGeom>
          <a:noFill/>
        </p:spPr>
        <p:txBody>
          <a:bodyPr wrap="square" rtlCol="0">
            <a:spAutoFit/>
          </a:bodyPr>
          <a:lstStyle/>
          <a:p>
            <a:pPr algn="ctr"/>
            <a:r>
              <a:rPr lang="en-CA" sz="1800" dirty="0"/>
              <a:t>Web page on Chrome</a:t>
            </a:r>
          </a:p>
        </p:txBody>
      </p:sp>
      <p:sp>
        <p:nvSpPr>
          <p:cNvPr id="14" name="TextBox 13">
            <a:extLst>
              <a:ext uri="{FF2B5EF4-FFF2-40B4-BE49-F238E27FC236}">
                <a16:creationId xmlns="" xmlns:a16="http://schemas.microsoft.com/office/drawing/2014/main" id="{D14553E5-4462-1213-2E3C-2FD3E06A5282}"/>
              </a:ext>
              <a:ext uri="{C183D7F6-B498-43B3-948B-1728B52AA6E4}">
                <adec:decorative xmlns="" xmlns:adec="http://schemas.microsoft.com/office/drawing/2017/decorative" val="1"/>
              </a:ext>
            </a:extLst>
          </p:cNvPr>
          <p:cNvSpPr txBox="1"/>
          <p:nvPr/>
        </p:nvSpPr>
        <p:spPr>
          <a:xfrm>
            <a:off x="5264130" y="7797418"/>
            <a:ext cx="2592271" cy="369332"/>
          </a:xfrm>
          <a:prstGeom prst="rect">
            <a:avLst/>
          </a:prstGeom>
          <a:noFill/>
        </p:spPr>
        <p:txBody>
          <a:bodyPr wrap="square" rtlCol="0">
            <a:spAutoFit/>
          </a:bodyPr>
          <a:lstStyle/>
          <a:p>
            <a:pPr algn="ctr"/>
            <a:r>
              <a:rPr lang="en-CA" sz="1800" dirty="0"/>
              <a:t>The DOM tree + ARIA</a:t>
            </a:r>
          </a:p>
        </p:txBody>
      </p:sp>
      <p:sp>
        <p:nvSpPr>
          <p:cNvPr id="15" name="TextBox 14">
            <a:extLst>
              <a:ext uri="{FF2B5EF4-FFF2-40B4-BE49-F238E27FC236}">
                <a16:creationId xmlns="" xmlns:a16="http://schemas.microsoft.com/office/drawing/2014/main" id="{0F83AB92-829B-19EE-EC34-E698724F942B}"/>
              </a:ext>
              <a:ext uri="{C183D7F6-B498-43B3-948B-1728B52AA6E4}">
                <adec:decorative xmlns="" xmlns:adec="http://schemas.microsoft.com/office/drawing/2017/decorative" val="1"/>
              </a:ext>
            </a:extLst>
          </p:cNvPr>
          <p:cNvSpPr txBox="1"/>
          <p:nvPr/>
        </p:nvSpPr>
        <p:spPr>
          <a:xfrm>
            <a:off x="8404227" y="7781023"/>
            <a:ext cx="2592271" cy="369332"/>
          </a:xfrm>
          <a:prstGeom prst="rect">
            <a:avLst/>
          </a:prstGeom>
          <a:noFill/>
        </p:spPr>
        <p:txBody>
          <a:bodyPr wrap="square" rtlCol="0">
            <a:spAutoFit/>
          </a:bodyPr>
          <a:lstStyle/>
          <a:p>
            <a:pPr algn="ctr"/>
            <a:r>
              <a:rPr lang="en-CA" sz="1800" dirty="0"/>
              <a:t>The accessibility tree</a:t>
            </a:r>
          </a:p>
        </p:txBody>
      </p:sp>
      <p:pic>
        <p:nvPicPr>
          <p:cNvPr id="1026" name="Picture 2" descr="The ARIA augmented accessibility tree.">
            <a:extLst>
              <a:ext uri="{FF2B5EF4-FFF2-40B4-BE49-F238E27FC236}">
                <a16:creationId xmlns="" xmlns:a16="http://schemas.microsoft.com/office/drawing/2014/main" id="{08AE5870-0C04-3583-DC19-8B72F54EF9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77" r="2951"/>
          <a:stretch/>
        </p:blipFill>
        <p:spPr bwMode="auto">
          <a:xfrm>
            <a:off x="11291628" y="3161328"/>
            <a:ext cx="4965960" cy="364807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 xmlns:a16="http://schemas.microsoft.com/office/drawing/2014/main" id="{B571F1AA-BE3F-4C15-1F5A-AEA9B593E98C}"/>
              </a:ext>
            </a:extLst>
          </p:cNvPr>
          <p:cNvSpPr txBox="1"/>
          <p:nvPr/>
        </p:nvSpPr>
        <p:spPr>
          <a:xfrm>
            <a:off x="812880" y="8494507"/>
            <a:ext cx="14631828" cy="338554"/>
          </a:xfrm>
          <a:prstGeom prst="rect">
            <a:avLst/>
          </a:prstGeom>
          <a:solidFill>
            <a:schemeClr val="bg1">
              <a:lumMod val="95000"/>
            </a:schemeClr>
          </a:solidFill>
        </p:spPr>
        <p:txBody>
          <a:bodyPr wrap="square" rtlCol="0">
            <a:spAutoFit/>
          </a:bodyPr>
          <a:lstStyle/>
          <a:p>
            <a:pPr algn="r"/>
            <a:r>
              <a:rPr lang="en-CA" sz="1600" dirty="0"/>
              <a:t>Read more </a:t>
            </a:r>
            <a:r>
              <a:rPr lang="en-US" sz="1600" dirty="0">
                <a:solidFill>
                  <a:schemeClr val="accent4">
                    <a:lumMod val="75000"/>
                  </a:schemeClr>
                </a:solidFill>
                <a:hlinkClick r:id="rId8">
                  <a:extLst>
                    <a:ext uri="{A12FA001-AC4F-418D-AE19-62706E023703}">
                      <ahyp:hlinkClr xmlns="" xmlns:ahyp="http://schemas.microsoft.com/office/drawing/2018/hyperlinkcolor" val="tx"/>
                    </a:ext>
                  </a:extLst>
                </a:hlinkClick>
              </a:rPr>
              <a:t>Accessibility features reference - Chrome Developers</a:t>
            </a:r>
            <a:endParaRPr lang="en-CA" sz="1600" dirty="0">
              <a:solidFill>
                <a:schemeClr val="accent4">
                  <a:lumMod val="75000"/>
                </a:schemeClr>
              </a:solidFill>
            </a:endParaRPr>
          </a:p>
        </p:txBody>
      </p:sp>
    </p:spTree>
    <p:extLst>
      <p:ext uri="{BB962C8B-B14F-4D97-AF65-F5344CB8AC3E}">
        <p14:creationId xmlns:p14="http://schemas.microsoft.com/office/powerpoint/2010/main" val="30685743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For this class you need</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4</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rPr>
              <a:t>Code editor such as Visual Studio Code or Sublime </a:t>
            </a:r>
            <a:r>
              <a:rPr lang="en-US" dirty="0" smtClean="0">
                <a:latin typeface="Helvetica" panose="020B0604020202020204" pitchFamily="34" charset="0"/>
                <a:cs typeface="Helvetica" panose="020B0604020202020204" pitchFamily="34" charset="0"/>
              </a:rPr>
              <a:t>text </a:t>
            </a: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rPr>
              <a:t>Chrome </a:t>
            </a:r>
            <a:r>
              <a:rPr lang="en-US" dirty="0" smtClean="0">
                <a:latin typeface="Helvetica" panose="020B0604020202020204" pitchFamily="34" charset="0"/>
                <a:cs typeface="Helvetica" panose="020B0604020202020204" pitchFamily="34" charset="0"/>
              </a:rPr>
              <a:t>browser</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15965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Interaction: VoiceOver (Mac)</a:t>
            </a:r>
            <a:br>
              <a:rPr lang="en-US" dirty="0">
                <a:latin typeface="Helvetica" panose="020B0604020202020204" pitchFamily="34" charset="0"/>
                <a:cs typeface="Helvetica" panose="020B0604020202020204" pitchFamily="34" charset="0"/>
              </a:rPr>
            </a:br>
            <a:endParaRPr lang="en-US" dirty="0">
              <a:latin typeface="Helvetica" panose="020B0604020202020204" pitchFamily="34" charset="0"/>
              <a:cs typeface="Helvetica" panose="020B0604020202020204" pitchFamily="34" charset="0"/>
            </a:endParaRP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40</a:t>
            </a:fld>
            <a:endParaRPr lang="en-US" dirty="0"/>
          </a:p>
        </p:txBody>
      </p:sp>
      <p:sp>
        <p:nvSpPr>
          <p:cNvPr id="3" name="Text Placeholder 7">
            <a:extLst>
              <a:ext uri="{FF2B5EF4-FFF2-40B4-BE49-F238E27FC236}">
                <a16:creationId xmlns="" xmlns:a16="http://schemas.microsoft.com/office/drawing/2014/main" id="{6C134B12-FB1A-3901-7D66-946C1D01ABDB}"/>
              </a:ext>
            </a:extLst>
          </p:cNvPr>
          <p:cNvSpPr>
            <a:spLocks noGrp="1"/>
          </p:cNvSpPr>
          <p:nvPr>
            <p:ph type="body" sz="quarter" idx="15"/>
          </p:nvPr>
        </p:nvSpPr>
        <p:spPr>
          <a:xfrm>
            <a:off x="812881" y="1902941"/>
            <a:ext cx="14904913" cy="1945752"/>
          </a:xfrm>
        </p:spPr>
        <p:txBody>
          <a:body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The VoiceOver "rotor" feature helps users to do some frequently performed navigation actions quickly and easily. </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How to use VoiceOver on Mac</a:t>
            </a: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p:txBody>
      </p:sp>
      <p:pic>
        <p:nvPicPr>
          <p:cNvPr id="7" name="Picture 6">
            <a:extLst>
              <a:ext uri="{FF2B5EF4-FFF2-40B4-BE49-F238E27FC236}">
                <a16:creationId xmlns="" xmlns:a16="http://schemas.microsoft.com/office/drawing/2014/main" id="{B5A2C3EC-DF16-0D7D-7E37-1E1A4B3C48DA}"/>
              </a:ext>
              <a:ext uri="{C183D7F6-B498-43B3-948B-1728B52AA6E4}">
                <adec:decorative xmlns="" xmlns:adec="http://schemas.microsoft.com/office/drawing/2017/decorative" val="1"/>
              </a:ext>
            </a:extLst>
          </p:cNvPr>
          <p:cNvPicPr>
            <a:picLocks noChangeAspect="1"/>
          </p:cNvPicPr>
          <p:nvPr/>
        </p:nvPicPr>
        <p:blipFill rotWithShape="1">
          <a:blip r:embed="rId3"/>
          <a:srcRect b="8177"/>
          <a:stretch/>
        </p:blipFill>
        <p:spPr>
          <a:xfrm>
            <a:off x="1164986" y="3738755"/>
            <a:ext cx="6119121" cy="3502304"/>
          </a:xfrm>
          <a:prstGeom prst="rect">
            <a:avLst/>
          </a:prstGeom>
        </p:spPr>
      </p:pic>
      <p:sp>
        <p:nvSpPr>
          <p:cNvPr id="9" name="TextBox 8">
            <a:extLst>
              <a:ext uri="{FF2B5EF4-FFF2-40B4-BE49-F238E27FC236}">
                <a16:creationId xmlns="" xmlns:a16="http://schemas.microsoft.com/office/drawing/2014/main" id="{39F06358-9418-2A07-132E-A304900BEC26}"/>
              </a:ext>
            </a:extLst>
          </p:cNvPr>
          <p:cNvSpPr txBox="1"/>
          <p:nvPr/>
        </p:nvSpPr>
        <p:spPr>
          <a:xfrm>
            <a:off x="877691" y="7270436"/>
            <a:ext cx="6284495" cy="584775"/>
          </a:xfrm>
          <a:prstGeom prst="rect">
            <a:avLst/>
          </a:prstGeom>
          <a:noFill/>
        </p:spPr>
        <p:txBody>
          <a:bodyPr wrap="square">
            <a:spAutoFit/>
          </a:bodyPr>
          <a:lstStyle/>
          <a:p>
            <a:pPr algn="ctr"/>
            <a:r>
              <a:rPr lang="en-US" sz="1600" dirty="0">
                <a:hlinkClick r:id="rId4"/>
              </a:rPr>
              <a:t>How to use VoiceOver on Mac (</a:t>
            </a:r>
            <a:r>
              <a:rPr lang="en-US" sz="1600">
                <a:hlinkClick r:id="rId4"/>
              </a:rPr>
              <a:t>video,12min 10 sec)</a:t>
            </a:r>
            <a:endParaRPr lang="en-CA" sz="1600" dirty="0"/>
          </a:p>
          <a:p>
            <a:pPr algn="ctr"/>
            <a:r>
              <a:rPr lang="en-CA" sz="1600" dirty="0"/>
              <a:t>https://youtu.be/5R-6WvAihms</a:t>
            </a:r>
          </a:p>
        </p:txBody>
      </p:sp>
      <p:sp>
        <p:nvSpPr>
          <p:cNvPr id="11" name="TextBox 10">
            <a:extLst>
              <a:ext uri="{FF2B5EF4-FFF2-40B4-BE49-F238E27FC236}">
                <a16:creationId xmlns="" xmlns:a16="http://schemas.microsoft.com/office/drawing/2014/main" id="{464C3FF9-8A75-0FA5-8804-C2E98287D84A}"/>
              </a:ext>
            </a:extLst>
          </p:cNvPr>
          <p:cNvSpPr txBox="1"/>
          <p:nvPr/>
        </p:nvSpPr>
        <p:spPr>
          <a:xfrm>
            <a:off x="10077600" y="2393821"/>
            <a:ext cx="4154906" cy="369332"/>
          </a:xfrm>
          <a:prstGeom prst="rect">
            <a:avLst/>
          </a:prstGeom>
          <a:noFill/>
        </p:spPr>
        <p:txBody>
          <a:bodyPr wrap="square" rtlCol="0">
            <a:spAutoFit/>
          </a:bodyPr>
          <a:lstStyle/>
          <a:p>
            <a:pPr algn="ctr"/>
            <a:r>
              <a:rPr lang="en-US" sz="1800" b="1" dirty="0">
                <a:latin typeface="Helvetica" panose="020B0604020202020204" pitchFamily="34" charset="0"/>
                <a:cs typeface="Helvetica" panose="020B0604020202020204" pitchFamily="34" charset="0"/>
              </a:rPr>
              <a:t>Screen Reader Commands</a:t>
            </a:r>
            <a:endParaRPr lang="en-CA" sz="1800" b="1" dirty="0"/>
          </a:p>
        </p:txBody>
      </p:sp>
      <p:graphicFrame>
        <p:nvGraphicFramePr>
          <p:cNvPr id="10" name="Table 9">
            <a:extLst>
              <a:ext uri="{FF2B5EF4-FFF2-40B4-BE49-F238E27FC236}">
                <a16:creationId xmlns="" xmlns:a16="http://schemas.microsoft.com/office/drawing/2014/main" id="{A1EFBD8B-B9AC-634B-EE8D-E902D4FFCEFF}"/>
              </a:ext>
            </a:extLst>
          </p:cNvPr>
          <p:cNvGraphicFramePr>
            <a:graphicFrameLocks noGrp="1"/>
          </p:cNvGraphicFramePr>
          <p:nvPr>
            <p:extLst>
              <p:ext uri="{D42A27DB-BD31-4B8C-83A1-F6EECF244321}">
                <p14:modId xmlns:p14="http://schemas.microsoft.com/office/powerpoint/2010/main" val="1897564790"/>
              </p:ext>
            </p:extLst>
          </p:nvPr>
        </p:nvGraphicFramePr>
        <p:xfrm>
          <a:off x="9323621" y="2777394"/>
          <a:ext cx="6056276" cy="5390756"/>
        </p:xfrm>
        <a:graphic>
          <a:graphicData uri="http://schemas.openxmlformats.org/drawingml/2006/table">
            <a:tbl>
              <a:tblPr firstRow="1">
                <a:tableStyleId>{21E4AEA4-8DFA-4A89-87EB-49C32662AFE0}</a:tableStyleId>
              </a:tblPr>
              <a:tblGrid>
                <a:gridCol w="2392689">
                  <a:extLst>
                    <a:ext uri="{9D8B030D-6E8A-4147-A177-3AD203B41FA5}">
                      <a16:colId xmlns="" xmlns:a16="http://schemas.microsoft.com/office/drawing/2014/main" val="3924606743"/>
                    </a:ext>
                  </a:extLst>
                </a:gridCol>
                <a:gridCol w="3663587">
                  <a:extLst>
                    <a:ext uri="{9D8B030D-6E8A-4147-A177-3AD203B41FA5}">
                      <a16:colId xmlns="" xmlns:a16="http://schemas.microsoft.com/office/drawing/2014/main" val="17599019"/>
                    </a:ext>
                  </a:extLst>
                </a:gridCol>
              </a:tblGrid>
              <a:tr h="439400">
                <a:tc>
                  <a:txBody>
                    <a:bodyPr/>
                    <a:lstStyle/>
                    <a:p>
                      <a:pPr algn="l"/>
                      <a:r>
                        <a:rPr lang="en-CA" sz="2000" b="1" dirty="0">
                          <a:effectLst/>
                        </a:rPr>
                        <a:t>Element</a:t>
                      </a:r>
                    </a:p>
                  </a:txBody>
                  <a:tcPr marL="30226" marR="30226" marT="15113" marB="15113" anchor="ctr"/>
                </a:tc>
                <a:tc>
                  <a:txBody>
                    <a:bodyPr/>
                    <a:lstStyle/>
                    <a:p>
                      <a:pPr algn="l"/>
                      <a:r>
                        <a:rPr lang="en-CA" sz="2000" b="1" dirty="0">
                          <a:effectLst/>
                        </a:rPr>
                        <a:t>VoiceOver (macOS)</a:t>
                      </a:r>
                    </a:p>
                  </a:txBody>
                  <a:tcPr marL="30226" marR="30226" marT="15113" marB="15113" anchor="ctr"/>
                </a:tc>
                <a:extLst>
                  <a:ext uri="{0D108BD9-81ED-4DB2-BD59-A6C34878D82A}">
                    <a16:rowId xmlns="" xmlns:a16="http://schemas.microsoft.com/office/drawing/2014/main" val="1821165440"/>
                  </a:ext>
                </a:extLst>
              </a:tr>
              <a:tr h="439400">
                <a:tc>
                  <a:txBody>
                    <a:bodyPr/>
                    <a:lstStyle/>
                    <a:p>
                      <a:pPr algn="l"/>
                      <a:r>
                        <a:rPr lang="en-US" sz="2000" b="1" dirty="0">
                          <a:solidFill>
                            <a:srgbClr val="C00000"/>
                          </a:solidFill>
                        </a:rPr>
                        <a:t>Start (or stop) VoiceOver</a:t>
                      </a:r>
                      <a:endParaRPr lang="en-CA" sz="2000" b="1" dirty="0">
                        <a:solidFill>
                          <a:srgbClr val="C00000"/>
                        </a:solidFill>
                        <a:effectLst/>
                      </a:endParaRPr>
                    </a:p>
                  </a:txBody>
                  <a:tcPr marL="30226" marR="30226" marT="15113" marB="15113" anchor="ctr"/>
                </a:tc>
                <a:tc>
                  <a:txBody>
                    <a:bodyPr/>
                    <a:lstStyle/>
                    <a:p>
                      <a:pPr algn="l"/>
                      <a:r>
                        <a:rPr lang="en-US" sz="2000" b="1" dirty="0">
                          <a:solidFill>
                            <a:srgbClr val="C00000"/>
                          </a:solidFill>
                        </a:rPr>
                        <a:t>Command + F5</a:t>
                      </a:r>
                      <a:endParaRPr lang="en-CA" sz="2000" b="1" dirty="0">
                        <a:solidFill>
                          <a:srgbClr val="C00000"/>
                        </a:solidFill>
                        <a:effectLst/>
                      </a:endParaRPr>
                    </a:p>
                  </a:txBody>
                  <a:tcPr marL="30226" marR="30226" marT="15113" marB="15113" anchor="ctr"/>
                </a:tc>
                <a:extLst>
                  <a:ext uri="{0D108BD9-81ED-4DB2-BD59-A6C34878D82A}">
                    <a16:rowId xmlns="" xmlns:a16="http://schemas.microsoft.com/office/drawing/2014/main" val="896216625"/>
                  </a:ext>
                </a:extLst>
              </a:tr>
              <a:tr h="439400">
                <a:tc>
                  <a:txBody>
                    <a:bodyPr/>
                    <a:lstStyle/>
                    <a:p>
                      <a:pPr algn="l"/>
                      <a:r>
                        <a:rPr lang="en-CA" sz="2000" b="1" dirty="0">
                          <a:effectLst/>
                        </a:rPr>
                        <a:t>Command</a:t>
                      </a:r>
                    </a:p>
                  </a:txBody>
                  <a:tcPr marL="30226" marR="30226" marT="15113" marB="15113" anchor="ctr"/>
                </a:tc>
                <a:tc>
                  <a:txBody>
                    <a:bodyPr/>
                    <a:lstStyle/>
                    <a:p>
                      <a:pPr algn="l"/>
                      <a:r>
                        <a:rPr lang="en-CA" sz="2000" b="1" dirty="0">
                          <a:effectLst/>
                        </a:rPr>
                        <a:t>Control + Option (VO key)</a:t>
                      </a:r>
                    </a:p>
                  </a:txBody>
                  <a:tcPr marL="30226" marR="30226" marT="15113" marB="15113" anchor="ctr"/>
                </a:tc>
                <a:extLst>
                  <a:ext uri="{0D108BD9-81ED-4DB2-BD59-A6C34878D82A}">
                    <a16:rowId xmlns="" xmlns:a16="http://schemas.microsoft.com/office/drawing/2014/main" val="1804560009"/>
                  </a:ext>
                </a:extLst>
              </a:tr>
              <a:tr h="301810">
                <a:tc>
                  <a:txBody>
                    <a:bodyPr/>
                    <a:lstStyle/>
                    <a:p>
                      <a:pPr algn="l"/>
                      <a:r>
                        <a:rPr lang="en-CA" sz="2000" dirty="0">
                          <a:effectLst/>
                        </a:rPr>
                        <a:t>Stop audio</a:t>
                      </a:r>
                    </a:p>
                  </a:txBody>
                  <a:tcPr marL="30226" marR="30226" marT="15113" marB="15113" anchor="ctr"/>
                </a:tc>
                <a:tc>
                  <a:txBody>
                    <a:bodyPr/>
                    <a:lstStyle/>
                    <a:p>
                      <a:pPr algn="l"/>
                      <a:r>
                        <a:rPr lang="en-CA" sz="2000" dirty="0">
                          <a:effectLst/>
                        </a:rPr>
                        <a:t>Control</a:t>
                      </a:r>
                    </a:p>
                  </a:txBody>
                  <a:tcPr marL="30226" marR="30226" marT="15113" marB="15113" anchor="ctr"/>
                </a:tc>
                <a:extLst>
                  <a:ext uri="{0D108BD9-81ED-4DB2-BD59-A6C34878D82A}">
                    <a16:rowId xmlns="" xmlns:a16="http://schemas.microsoft.com/office/drawing/2014/main" val="1090955058"/>
                  </a:ext>
                </a:extLst>
              </a:tr>
              <a:tr h="301810">
                <a:tc>
                  <a:txBody>
                    <a:bodyPr/>
                    <a:lstStyle/>
                    <a:p>
                      <a:pPr algn="l"/>
                      <a:r>
                        <a:rPr lang="en-CA" sz="2000" dirty="0">
                          <a:effectLst/>
                        </a:rPr>
                        <a:t>Read next/</a:t>
                      </a:r>
                      <a:r>
                        <a:rPr lang="en-CA" sz="2000" dirty="0" err="1">
                          <a:effectLst/>
                        </a:rPr>
                        <a:t>prev</a:t>
                      </a:r>
                      <a:endParaRPr lang="en-CA" sz="2000" dirty="0">
                        <a:effectLst/>
                      </a:endParaRPr>
                    </a:p>
                  </a:txBody>
                  <a:tcPr marL="30226" marR="30226" marT="15113" marB="15113" anchor="ctr"/>
                </a:tc>
                <a:tc>
                  <a:txBody>
                    <a:bodyPr/>
                    <a:lstStyle/>
                    <a:p>
                      <a:pPr algn="l"/>
                      <a:r>
                        <a:rPr lang="en-CA" sz="2000" dirty="0">
                          <a:effectLst/>
                        </a:rPr>
                        <a:t>VO + → or ←</a:t>
                      </a:r>
                    </a:p>
                  </a:txBody>
                  <a:tcPr marL="30226" marR="30226" marT="15113" marB="15113" anchor="ctr"/>
                </a:tc>
                <a:extLst>
                  <a:ext uri="{0D108BD9-81ED-4DB2-BD59-A6C34878D82A}">
                    <a16:rowId xmlns="" xmlns:a16="http://schemas.microsoft.com/office/drawing/2014/main" val="2823137157"/>
                  </a:ext>
                </a:extLst>
              </a:tr>
              <a:tr h="301810">
                <a:tc>
                  <a:txBody>
                    <a:bodyPr/>
                    <a:lstStyle/>
                    <a:p>
                      <a:pPr algn="l"/>
                      <a:r>
                        <a:rPr lang="en-CA" sz="2000">
                          <a:effectLst/>
                        </a:rPr>
                        <a:t>Start reading</a:t>
                      </a:r>
                    </a:p>
                  </a:txBody>
                  <a:tcPr marL="30226" marR="30226" marT="15113" marB="15113" anchor="ctr"/>
                </a:tc>
                <a:tc>
                  <a:txBody>
                    <a:bodyPr/>
                    <a:lstStyle/>
                    <a:p>
                      <a:pPr algn="l"/>
                      <a:r>
                        <a:rPr lang="en-CA" sz="2000" dirty="0">
                          <a:effectLst/>
                        </a:rPr>
                        <a:t>VO + A</a:t>
                      </a:r>
                    </a:p>
                  </a:txBody>
                  <a:tcPr marL="30226" marR="30226" marT="15113" marB="15113" anchor="ctr"/>
                </a:tc>
                <a:extLst>
                  <a:ext uri="{0D108BD9-81ED-4DB2-BD59-A6C34878D82A}">
                    <a16:rowId xmlns="" xmlns:a16="http://schemas.microsoft.com/office/drawing/2014/main" val="3207928254"/>
                  </a:ext>
                </a:extLst>
              </a:tr>
              <a:tr h="198960">
                <a:tc>
                  <a:txBody>
                    <a:bodyPr/>
                    <a:lstStyle/>
                    <a:p>
                      <a:pPr algn="l"/>
                      <a:r>
                        <a:rPr lang="en-CA" sz="2000" dirty="0">
                          <a:effectLst/>
                        </a:rPr>
                        <a:t>Element List/Rotor</a:t>
                      </a:r>
                    </a:p>
                  </a:txBody>
                  <a:tcPr marL="30226" marR="30226" marT="15113" marB="15113" anchor="ctr"/>
                </a:tc>
                <a:tc>
                  <a:txBody>
                    <a:bodyPr/>
                    <a:lstStyle/>
                    <a:p>
                      <a:pPr algn="l"/>
                      <a:r>
                        <a:rPr lang="en-CA" sz="2000" dirty="0">
                          <a:effectLst/>
                        </a:rPr>
                        <a:t>VO + U</a:t>
                      </a:r>
                    </a:p>
                  </a:txBody>
                  <a:tcPr marL="30226" marR="30226" marT="15113" marB="15113" anchor="ctr"/>
                </a:tc>
                <a:extLst>
                  <a:ext uri="{0D108BD9-81ED-4DB2-BD59-A6C34878D82A}">
                    <a16:rowId xmlns="" xmlns:a16="http://schemas.microsoft.com/office/drawing/2014/main" val="377810280"/>
                  </a:ext>
                </a:extLst>
              </a:tr>
              <a:tr h="301810">
                <a:tc>
                  <a:txBody>
                    <a:bodyPr/>
                    <a:lstStyle/>
                    <a:p>
                      <a:pPr algn="l"/>
                      <a:r>
                        <a:rPr lang="en-CA" sz="2000" dirty="0">
                          <a:effectLst/>
                        </a:rPr>
                        <a:t>Landmarks</a:t>
                      </a:r>
                    </a:p>
                  </a:txBody>
                  <a:tcPr marL="30226" marR="30226" marT="15113" marB="15113" anchor="ctr"/>
                </a:tc>
                <a:tc>
                  <a:txBody>
                    <a:bodyPr/>
                    <a:lstStyle/>
                    <a:p>
                      <a:pPr algn="l"/>
                      <a:r>
                        <a:rPr lang="en-CA" sz="2000" dirty="0">
                          <a:effectLst/>
                        </a:rPr>
                        <a:t>VO + U</a:t>
                      </a:r>
                    </a:p>
                  </a:txBody>
                  <a:tcPr marL="30226" marR="30226" marT="15113" marB="15113" anchor="ctr"/>
                </a:tc>
                <a:extLst>
                  <a:ext uri="{0D108BD9-81ED-4DB2-BD59-A6C34878D82A}">
                    <a16:rowId xmlns="" xmlns:a16="http://schemas.microsoft.com/office/drawing/2014/main" val="1317065572"/>
                  </a:ext>
                </a:extLst>
              </a:tr>
              <a:tr h="439400">
                <a:tc>
                  <a:txBody>
                    <a:bodyPr/>
                    <a:lstStyle/>
                    <a:p>
                      <a:pPr algn="l"/>
                      <a:r>
                        <a:rPr lang="en-CA" sz="2000">
                          <a:effectLst/>
                        </a:rPr>
                        <a:t>Headings</a:t>
                      </a:r>
                    </a:p>
                  </a:txBody>
                  <a:tcPr marL="30226" marR="30226" marT="15113" marB="15113" anchor="ctr"/>
                </a:tc>
                <a:tc>
                  <a:txBody>
                    <a:bodyPr/>
                    <a:lstStyle/>
                    <a:p>
                      <a:pPr algn="l"/>
                      <a:r>
                        <a:rPr lang="en-CA" sz="2000" dirty="0">
                          <a:effectLst/>
                        </a:rPr>
                        <a:t>VO + Command + H</a:t>
                      </a:r>
                    </a:p>
                  </a:txBody>
                  <a:tcPr marL="30226" marR="30226" marT="15113" marB="15113" anchor="ctr"/>
                </a:tc>
                <a:extLst>
                  <a:ext uri="{0D108BD9-81ED-4DB2-BD59-A6C34878D82A}">
                    <a16:rowId xmlns="" xmlns:a16="http://schemas.microsoft.com/office/drawing/2014/main" val="3228903703"/>
                  </a:ext>
                </a:extLst>
              </a:tr>
              <a:tr h="439400">
                <a:tc>
                  <a:txBody>
                    <a:bodyPr/>
                    <a:lstStyle/>
                    <a:p>
                      <a:pPr algn="l"/>
                      <a:r>
                        <a:rPr lang="en-CA" sz="2000">
                          <a:effectLst/>
                        </a:rPr>
                        <a:t>Links</a:t>
                      </a:r>
                    </a:p>
                  </a:txBody>
                  <a:tcPr marL="30226" marR="30226" marT="15113" marB="15113" anchor="ctr"/>
                </a:tc>
                <a:tc>
                  <a:txBody>
                    <a:bodyPr/>
                    <a:lstStyle/>
                    <a:p>
                      <a:pPr algn="l"/>
                      <a:r>
                        <a:rPr lang="en-CA" sz="2000" dirty="0">
                          <a:effectLst/>
                        </a:rPr>
                        <a:t>VO + Command + L</a:t>
                      </a:r>
                    </a:p>
                  </a:txBody>
                  <a:tcPr marL="30226" marR="30226" marT="15113" marB="15113" anchor="ctr"/>
                </a:tc>
                <a:extLst>
                  <a:ext uri="{0D108BD9-81ED-4DB2-BD59-A6C34878D82A}">
                    <a16:rowId xmlns="" xmlns:a16="http://schemas.microsoft.com/office/drawing/2014/main" val="3789420382"/>
                  </a:ext>
                </a:extLst>
              </a:tr>
              <a:tr h="439400">
                <a:tc>
                  <a:txBody>
                    <a:bodyPr/>
                    <a:lstStyle/>
                    <a:p>
                      <a:pPr algn="l"/>
                      <a:r>
                        <a:rPr lang="en-CA" sz="2000" dirty="0">
                          <a:effectLst/>
                        </a:rPr>
                        <a:t>Form controls</a:t>
                      </a:r>
                    </a:p>
                  </a:txBody>
                  <a:tcPr marL="30226" marR="30226" marT="15113" marB="15113" anchor="ctr"/>
                </a:tc>
                <a:tc>
                  <a:txBody>
                    <a:bodyPr/>
                    <a:lstStyle/>
                    <a:p>
                      <a:pPr algn="l"/>
                      <a:r>
                        <a:rPr lang="en-CA" sz="2000" dirty="0">
                          <a:effectLst/>
                        </a:rPr>
                        <a:t>VO + Command + J</a:t>
                      </a:r>
                    </a:p>
                  </a:txBody>
                  <a:tcPr marL="30226" marR="30226" marT="15113" marB="15113" anchor="ctr"/>
                </a:tc>
                <a:extLst>
                  <a:ext uri="{0D108BD9-81ED-4DB2-BD59-A6C34878D82A}">
                    <a16:rowId xmlns="" xmlns:a16="http://schemas.microsoft.com/office/drawing/2014/main" val="1291092054"/>
                  </a:ext>
                </a:extLst>
              </a:tr>
              <a:tr h="439400">
                <a:tc>
                  <a:txBody>
                    <a:bodyPr/>
                    <a:lstStyle/>
                    <a:p>
                      <a:pPr algn="l"/>
                      <a:r>
                        <a:rPr lang="en-CA" sz="2000" dirty="0">
                          <a:effectLst/>
                        </a:rPr>
                        <a:t>Tables</a:t>
                      </a:r>
                    </a:p>
                  </a:txBody>
                  <a:tcPr marL="30226" marR="30226" marT="15113" marB="15113" anchor="ctr"/>
                </a:tc>
                <a:tc>
                  <a:txBody>
                    <a:bodyPr/>
                    <a:lstStyle/>
                    <a:p>
                      <a:pPr algn="l"/>
                      <a:r>
                        <a:rPr lang="en-CA" sz="2000" dirty="0">
                          <a:effectLst/>
                        </a:rPr>
                        <a:t>VO + Command + T</a:t>
                      </a:r>
                    </a:p>
                  </a:txBody>
                  <a:tcPr marL="30226" marR="30226" marT="15113" marB="15113" anchor="ctr"/>
                </a:tc>
                <a:extLst>
                  <a:ext uri="{0D108BD9-81ED-4DB2-BD59-A6C34878D82A}">
                    <a16:rowId xmlns="" xmlns:a16="http://schemas.microsoft.com/office/drawing/2014/main" val="883930068"/>
                  </a:ext>
                </a:extLst>
              </a:tr>
              <a:tr h="439400">
                <a:tc>
                  <a:txBody>
                    <a:bodyPr/>
                    <a:lstStyle/>
                    <a:p>
                      <a:pPr algn="l"/>
                      <a:r>
                        <a:rPr lang="en-CA" sz="2000">
                          <a:effectLst/>
                        </a:rPr>
                        <a:t>Within Tables</a:t>
                      </a:r>
                    </a:p>
                  </a:txBody>
                  <a:tcPr marL="30226" marR="30226" marT="15113" marB="15113" anchor="ctr"/>
                </a:tc>
                <a:tc>
                  <a:txBody>
                    <a:bodyPr/>
                    <a:lstStyle/>
                    <a:p>
                      <a:pPr algn="l"/>
                      <a:r>
                        <a:rPr lang="en-CA" sz="2000" dirty="0">
                          <a:effectLst/>
                        </a:rPr>
                        <a:t>VO + ↓ ↑ ← →</a:t>
                      </a:r>
                    </a:p>
                  </a:txBody>
                  <a:tcPr marL="30226" marR="30226" marT="15113" marB="15113" anchor="ctr"/>
                </a:tc>
                <a:extLst>
                  <a:ext uri="{0D108BD9-81ED-4DB2-BD59-A6C34878D82A}">
                    <a16:rowId xmlns="" xmlns:a16="http://schemas.microsoft.com/office/drawing/2014/main" val="3281545384"/>
                  </a:ext>
                </a:extLst>
              </a:tr>
            </a:tbl>
          </a:graphicData>
        </a:graphic>
      </p:graphicFrame>
      <p:sp>
        <p:nvSpPr>
          <p:cNvPr id="2" name="TextBox 1">
            <a:extLst>
              <a:ext uri="{FF2B5EF4-FFF2-40B4-BE49-F238E27FC236}">
                <a16:creationId xmlns="" xmlns:a16="http://schemas.microsoft.com/office/drawing/2014/main" id="{2B3FC6B8-DFCD-8369-D894-4CF06D655B11}"/>
              </a:ext>
            </a:extLst>
          </p:cNvPr>
          <p:cNvSpPr txBox="1"/>
          <p:nvPr/>
        </p:nvSpPr>
        <p:spPr>
          <a:xfrm>
            <a:off x="798671" y="8375635"/>
            <a:ext cx="14631828" cy="523220"/>
          </a:xfrm>
          <a:prstGeom prst="rect">
            <a:avLst/>
          </a:prstGeom>
          <a:solidFill>
            <a:schemeClr val="bg1">
              <a:lumMod val="95000"/>
            </a:schemeClr>
          </a:solidFill>
        </p:spPr>
        <p:txBody>
          <a:bodyPr wrap="square" rtlCol="0">
            <a:spAutoFit/>
          </a:bodyPr>
          <a:lstStyle/>
          <a:p>
            <a:pPr algn="r"/>
            <a:r>
              <a:rPr lang="en-US" sz="1400" dirty="0">
                <a:latin typeface="Helvetica" panose="020B0604020202020204" pitchFamily="34" charset="0"/>
                <a:cs typeface="Helvetica" panose="020B0604020202020204" pitchFamily="34" charset="0"/>
              </a:rPr>
              <a:t>Read more </a:t>
            </a:r>
            <a:r>
              <a:rPr lang="en-US" sz="1400" dirty="0">
                <a:solidFill>
                  <a:schemeClr val="accent4">
                    <a:lumMod val="75000"/>
                  </a:schemeClr>
                </a:solidFill>
                <a:latin typeface="Helvetica" panose="020B0604020202020204" pitchFamily="34" charset="0"/>
                <a:cs typeface="Helvetica" panose="020B0604020202020204" pitchFamily="34" charset="0"/>
                <a:hlinkClick r:id="rId5">
                  <a:extLst>
                    <a:ext uri="{A12FA001-AC4F-418D-AE19-62706E023703}">
                      <ahyp:hlinkClr xmlns="" xmlns:ahyp="http://schemas.microsoft.com/office/drawing/2018/hyperlinkcolor" val="tx"/>
                    </a:ext>
                  </a:extLst>
                </a:hlinkClick>
              </a:rPr>
              <a:t>VoiceOver Getting Started Guide</a:t>
            </a:r>
            <a:endParaRPr lang="en-US" sz="1400" dirty="0">
              <a:solidFill>
                <a:schemeClr val="accent4">
                  <a:lumMod val="75000"/>
                </a:schemeClr>
              </a:solidFill>
              <a:latin typeface="Helvetica" panose="020B0604020202020204" pitchFamily="34" charset="0"/>
              <a:cs typeface="Helvetica" panose="020B0604020202020204" pitchFamily="34" charset="0"/>
            </a:endParaRPr>
          </a:p>
          <a:p>
            <a:pPr algn="r"/>
            <a:r>
              <a:rPr lang="en-US" sz="1400" dirty="0">
                <a:solidFill>
                  <a:schemeClr val="accent4">
                    <a:lumMod val="75000"/>
                  </a:schemeClr>
                </a:solidFill>
                <a:latin typeface="Helvetica" panose="020B0604020202020204" pitchFamily="34" charset="0"/>
                <a:cs typeface="Helvetica" panose="020B0604020202020204" pitchFamily="34" charset="0"/>
                <a:hlinkClick r:id="rId6">
                  <a:extLst>
                    <a:ext uri="{A12FA001-AC4F-418D-AE19-62706E023703}">
                      <ahyp:hlinkClr xmlns="" xmlns:ahyp="http://schemas.microsoft.com/office/drawing/2018/hyperlinkcolor" val="tx"/>
                    </a:ext>
                  </a:extLst>
                </a:hlinkClick>
              </a:rPr>
              <a:t>VoiceOver Keyboard Shortcuts on a Mac - Full List, Deque University</a:t>
            </a:r>
            <a:endParaRPr lang="en-US" sz="1400" dirty="0">
              <a:solidFill>
                <a:schemeClr val="accent4">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7159567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Interaction: NVDA (Windows)</a:t>
            </a:r>
            <a:br>
              <a:rPr lang="en-US" dirty="0">
                <a:latin typeface="Helvetica" panose="020B0604020202020204" pitchFamily="34" charset="0"/>
                <a:cs typeface="Helvetica" panose="020B0604020202020204" pitchFamily="34" charset="0"/>
              </a:rPr>
            </a:br>
            <a:endParaRPr lang="en-US" dirty="0">
              <a:latin typeface="Helvetica" panose="020B0604020202020204" pitchFamily="34" charset="0"/>
              <a:cs typeface="Helvetica" panose="020B0604020202020204" pitchFamily="34" charset="0"/>
            </a:endParaRP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41</a:t>
            </a:fld>
            <a:endParaRPr lang="en-US" dirty="0"/>
          </a:p>
        </p:txBody>
      </p:sp>
      <p:sp>
        <p:nvSpPr>
          <p:cNvPr id="3" name="Text Placeholder 7">
            <a:extLst>
              <a:ext uri="{FF2B5EF4-FFF2-40B4-BE49-F238E27FC236}">
                <a16:creationId xmlns="" xmlns:a16="http://schemas.microsoft.com/office/drawing/2014/main" id="{6C134B12-FB1A-3901-7D66-946C1D01ABDB}"/>
              </a:ext>
            </a:extLst>
          </p:cNvPr>
          <p:cNvSpPr>
            <a:spLocks noGrp="1"/>
          </p:cNvSpPr>
          <p:nvPr>
            <p:ph type="body" sz="quarter" idx="15"/>
          </p:nvPr>
        </p:nvSpPr>
        <p:spPr>
          <a:xfrm>
            <a:off x="812881" y="1902941"/>
            <a:ext cx="14904913" cy="1305480"/>
          </a:xfrm>
        </p:spPr>
        <p:txBody>
          <a:bodyPr/>
          <a:lstStyle/>
          <a:p>
            <a:pPr marL="457200" indent="-457200">
              <a:buFont typeface="Arial" panose="020B0604020202020204" pitchFamily="34" charset="0"/>
              <a:buChar char="•"/>
            </a:pPr>
            <a:r>
              <a:rPr lang="fr-FR" sz="2800" dirty="0">
                <a:latin typeface="Helvetica" panose="020B0604020202020204" pitchFamily="34" charset="0"/>
                <a:cs typeface="Helvetica" panose="020B0604020202020204" pitchFamily="34" charset="0"/>
              </a:rPr>
              <a:t>User interaction modes: Virtual/</a:t>
            </a:r>
            <a:r>
              <a:rPr lang="fr-FR" sz="2800" dirty="0" err="1">
                <a:latin typeface="Helvetica" panose="020B0604020202020204" pitchFamily="34" charset="0"/>
                <a:cs typeface="Helvetica" panose="020B0604020202020204" pitchFamily="34" charset="0"/>
              </a:rPr>
              <a:t>Browse</a:t>
            </a:r>
            <a:r>
              <a:rPr lang="fr-FR" sz="2800" dirty="0">
                <a:latin typeface="Helvetica" panose="020B0604020202020204" pitchFamily="34" charset="0"/>
                <a:cs typeface="Helvetica" panose="020B0604020202020204" pitchFamily="34" charset="0"/>
              </a:rPr>
              <a:t> Mode, Forms/Focus Mode and Application Mode</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How to use NVDA on Windows</a:t>
            </a: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 xmlns:a16="http://schemas.microsoft.com/office/drawing/2014/main" id="{39F06358-9418-2A07-132E-A304900BEC26}"/>
              </a:ext>
            </a:extLst>
          </p:cNvPr>
          <p:cNvSpPr txBox="1"/>
          <p:nvPr/>
        </p:nvSpPr>
        <p:spPr>
          <a:xfrm>
            <a:off x="877691" y="6878225"/>
            <a:ext cx="6284495" cy="584775"/>
          </a:xfrm>
          <a:prstGeom prst="rect">
            <a:avLst/>
          </a:prstGeom>
          <a:noFill/>
        </p:spPr>
        <p:txBody>
          <a:bodyPr wrap="square">
            <a:spAutoFit/>
          </a:bodyPr>
          <a:lstStyle/>
          <a:p>
            <a:pPr algn="ctr"/>
            <a:r>
              <a:rPr lang="en-US" sz="1600" dirty="0">
                <a:hlinkClick r:id="rId3"/>
              </a:rPr>
              <a:t>How to use NVDA on Windows (video, 9 min)</a:t>
            </a:r>
            <a:endParaRPr lang="en-CA" sz="1600" dirty="0"/>
          </a:p>
          <a:p>
            <a:pPr algn="ctr"/>
            <a:r>
              <a:rPr lang="en-CA" sz="1600" dirty="0"/>
              <a:t>https://youtu.be/Jao3s_CwdRU</a:t>
            </a:r>
          </a:p>
        </p:txBody>
      </p:sp>
      <p:sp>
        <p:nvSpPr>
          <p:cNvPr id="14" name="TextBox 13">
            <a:extLst>
              <a:ext uri="{FF2B5EF4-FFF2-40B4-BE49-F238E27FC236}">
                <a16:creationId xmlns="" xmlns:a16="http://schemas.microsoft.com/office/drawing/2014/main" id="{7A2D54F8-C65A-15D8-F5F1-99745F5B124A}"/>
              </a:ext>
            </a:extLst>
          </p:cNvPr>
          <p:cNvSpPr txBox="1"/>
          <p:nvPr/>
        </p:nvSpPr>
        <p:spPr>
          <a:xfrm>
            <a:off x="10077600" y="2405853"/>
            <a:ext cx="4154906" cy="369332"/>
          </a:xfrm>
          <a:prstGeom prst="rect">
            <a:avLst/>
          </a:prstGeom>
          <a:noFill/>
        </p:spPr>
        <p:txBody>
          <a:bodyPr wrap="square" rtlCol="0">
            <a:spAutoFit/>
          </a:bodyPr>
          <a:lstStyle/>
          <a:p>
            <a:pPr algn="ctr"/>
            <a:r>
              <a:rPr lang="en-US" sz="1800" b="1" dirty="0">
                <a:latin typeface="Helvetica" panose="020B0604020202020204" pitchFamily="34" charset="0"/>
                <a:cs typeface="Helvetica" panose="020B0604020202020204" pitchFamily="34" charset="0"/>
              </a:rPr>
              <a:t>Screen Reader Commands</a:t>
            </a:r>
            <a:endParaRPr lang="en-CA" sz="1800" b="1" dirty="0"/>
          </a:p>
        </p:txBody>
      </p:sp>
      <p:graphicFrame>
        <p:nvGraphicFramePr>
          <p:cNvPr id="10" name="Table 9">
            <a:extLst>
              <a:ext uri="{FF2B5EF4-FFF2-40B4-BE49-F238E27FC236}">
                <a16:creationId xmlns="" xmlns:a16="http://schemas.microsoft.com/office/drawing/2014/main" id="{A1EFBD8B-B9AC-634B-EE8D-E902D4FFCEFF}"/>
              </a:ext>
            </a:extLst>
          </p:cNvPr>
          <p:cNvGraphicFramePr>
            <a:graphicFrameLocks noGrp="1"/>
          </p:cNvGraphicFramePr>
          <p:nvPr>
            <p:extLst>
              <p:ext uri="{D42A27DB-BD31-4B8C-83A1-F6EECF244321}">
                <p14:modId xmlns:p14="http://schemas.microsoft.com/office/powerpoint/2010/main" val="2560822759"/>
              </p:ext>
            </p:extLst>
          </p:nvPr>
        </p:nvGraphicFramePr>
        <p:xfrm>
          <a:off x="9323621" y="2789426"/>
          <a:ext cx="6056276" cy="5525356"/>
        </p:xfrm>
        <a:graphic>
          <a:graphicData uri="http://schemas.openxmlformats.org/drawingml/2006/table">
            <a:tbl>
              <a:tblPr firstRow="1">
                <a:tableStyleId>{21E4AEA4-8DFA-4A89-87EB-49C32662AFE0}</a:tableStyleId>
              </a:tblPr>
              <a:tblGrid>
                <a:gridCol w="2392689">
                  <a:extLst>
                    <a:ext uri="{9D8B030D-6E8A-4147-A177-3AD203B41FA5}">
                      <a16:colId xmlns="" xmlns:a16="http://schemas.microsoft.com/office/drawing/2014/main" val="3924606743"/>
                    </a:ext>
                  </a:extLst>
                </a:gridCol>
                <a:gridCol w="3663587">
                  <a:extLst>
                    <a:ext uri="{9D8B030D-6E8A-4147-A177-3AD203B41FA5}">
                      <a16:colId xmlns="" xmlns:a16="http://schemas.microsoft.com/office/drawing/2014/main" val="17599019"/>
                    </a:ext>
                  </a:extLst>
                </a:gridCol>
              </a:tblGrid>
              <a:tr h="439400">
                <a:tc>
                  <a:txBody>
                    <a:bodyPr/>
                    <a:lstStyle/>
                    <a:p>
                      <a:pPr algn="l"/>
                      <a:r>
                        <a:rPr lang="en-CA" sz="2000" b="1" dirty="0">
                          <a:effectLst/>
                        </a:rPr>
                        <a:t>Element</a:t>
                      </a:r>
                    </a:p>
                  </a:txBody>
                  <a:tcPr marL="30226" marR="30226" marT="15113" marB="15113" anchor="ctr"/>
                </a:tc>
                <a:tc>
                  <a:txBody>
                    <a:bodyPr/>
                    <a:lstStyle/>
                    <a:p>
                      <a:pPr algn="l"/>
                      <a:r>
                        <a:rPr lang="en-CA" sz="2000" b="1" dirty="0">
                          <a:effectLst/>
                        </a:rPr>
                        <a:t>NVDA (Windows)</a:t>
                      </a:r>
                    </a:p>
                  </a:txBody>
                  <a:tcPr marL="30226" marR="30226" marT="15113" marB="15113" anchor="ctr"/>
                </a:tc>
                <a:extLst>
                  <a:ext uri="{0D108BD9-81ED-4DB2-BD59-A6C34878D82A}">
                    <a16:rowId xmlns="" xmlns:a16="http://schemas.microsoft.com/office/drawing/2014/main" val="1821165440"/>
                  </a:ext>
                </a:extLst>
              </a:tr>
              <a:tr h="439400">
                <a:tc>
                  <a:txBody>
                    <a:bodyPr/>
                    <a:lstStyle/>
                    <a:p>
                      <a:pPr algn="l"/>
                      <a:r>
                        <a:rPr lang="en-CA" sz="2000" b="1" dirty="0">
                          <a:solidFill>
                            <a:srgbClr val="C00000"/>
                          </a:solidFill>
                          <a:effectLst/>
                        </a:rPr>
                        <a:t>Exit NVDA</a:t>
                      </a:r>
                    </a:p>
                  </a:txBody>
                  <a:tcPr marL="30226" marR="30226" marT="15113" marB="15113" anchor="ctr"/>
                </a:tc>
                <a:tc>
                  <a:txBody>
                    <a:bodyPr/>
                    <a:lstStyle/>
                    <a:p>
                      <a:pPr algn="l"/>
                      <a:r>
                        <a:rPr lang="en-US" sz="2000" b="1" dirty="0">
                          <a:solidFill>
                            <a:srgbClr val="C00000"/>
                          </a:solidFill>
                          <a:effectLst/>
                        </a:rPr>
                        <a:t>Insert + Q</a:t>
                      </a:r>
                      <a:endParaRPr lang="en-CA" sz="2000" b="1" dirty="0">
                        <a:solidFill>
                          <a:srgbClr val="C00000"/>
                        </a:solidFill>
                        <a:effectLst/>
                      </a:endParaRPr>
                    </a:p>
                  </a:txBody>
                  <a:tcPr marL="30226" marR="30226" marT="15113" marB="15113" anchor="ctr"/>
                </a:tc>
                <a:extLst>
                  <a:ext uri="{0D108BD9-81ED-4DB2-BD59-A6C34878D82A}">
                    <a16:rowId xmlns="" xmlns:a16="http://schemas.microsoft.com/office/drawing/2014/main" val="1804560009"/>
                  </a:ext>
                </a:extLst>
              </a:tr>
              <a:tr h="439400">
                <a:tc>
                  <a:txBody>
                    <a:bodyPr/>
                    <a:lstStyle/>
                    <a:p>
                      <a:pPr algn="l"/>
                      <a:r>
                        <a:rPr lang="en-US" sz="2000" b="1" dirty="0">
                          <a:solidFill>
                            <a:srgbClr val="C00000"/>
                          </a:solidFill>
                        </a:rPr>
                        <a:t>Start NVDA</a:t>
                      </a:r>
                      <a:endParaRPr lang="en-CA" sz="2000" b="1" dirty="0">
                        <a:solidFill>
                          <a:srgbClr val="C00000"/>
                        </a:solidFill>
                        <a:effectLst/>
                      </a:endParaRPr>
                    </a:p>
                  </a:txBody>
                  <a:tcPr marL="30226" marR="30226" marT="15113" marB="15113" anchor="ctr"/>
                </a:tc>
                <a:tc>
                  <a:txBody>
                    <a:bodyPr/>
                    <a:lstStyle/>
                    <a:p>
                      <a:pPr algn="l"/>
                      <a:r>
                        <a:rPr lang="en-US" sz="2000" b="1" dirty="0">
                          <a:solidFill>
                            <a:srgbClr val="C00000"/>
                          </a:solidFill>
                          <a:effectLst/>
                        </a:rPr>
                        <a:t>Control + Alt + N</a:t>
                      </a:r>
                    </a:p>
                  </a:txBody>
                  <a:tcPr marL="30226" marR="30226" marT="15113" marB="15113" anchor="ctr"/>
                </a:tc>
                <a:extLst>
                  <a:ext uri="{0D108BD9-81ED-4DB2-BD59-A6C34878D82A}">
                    <a16:rowId xmlns="" xmlns:a16="http://schemas.microsoft.com/office/drawing/2014/main" val="1053285345"/>
                  </a:ext>
                </a:extLst>
              </a:tr>
              <a:tr h="301810">
                <a:tc>
                  <a:txBody>
                    <a:bodyPr/>
                    <a:lstStyle/>
                    <a:p>
                      <a:pPr algn="l"/>
                      <a:r>
                        <a:rPr lang="en-CA" sz="2000" b="1" dirty="0">
                          <a:effectLst/>
                        </a:rPr>
                        <a:t>Command</a:t>
                      </a:r>
                    </a:p>
                  </a:txBody>
                  <a:tcPr marL="30226" marR="30226" marT="15113" marB="15113" anchor="ctr"/>
                </a:tc>
                <a:tc>
                  <a:txBody>
                    <a:bodyPr/>
                    <a:lstStyle/>
                    <a:p>
                      <a:pPr algn="l"/>
                      <a:r>
                        <a:rPr lang="en-CA" sz="2000" b="1" dirty="0">
                          <a:effectLst/>
                        </a:rPr>
                        <a:t>Insert (NVDA key)</a:t>
                      </a:r>
                    </a:p>
                  </a:txBody>
                  <a:tcPr marL="30226" marR="30226" marT="15113" marB="15113" anchor="ctr"/>
                </a:tc>
                <a:extLst>
                  <a:ext uri="{0D108BD9-81ED-4DB2-BD59-A6C34878D82A}">
                    <a16:rowId xmlns="" xmlns:a16="http://schemas.microsoft.com/office/drawing/2014/main" val="3111134677"/>
                  </a:ext>
                </a:extLst>
              </a:tr>
              <a:tr h="301810">
                <a:tc>
                  <a:txBody>
                    <a:bodyPr/>
                    <a:lstStyle/>
                    <a:p>
                      <a:pPr algn="l"/>
                      <a:r>
                        <a:rPr lang="en-CA" sz="2000" dirty="0">
                          <a:effectLst/>
                        </a:rPr>
                        <a:t>Stop audio</a:t>
                      </a:r>
                    </a:p>
                  </a:txBody>
                  <a:tcPr marL="30226" marR="30226" marT="15113" marB="15113" anchor="ctr"/>
                </a:tc>
                <a:tc>
                  <a:txBody>
                    <a:bodyPr/>
                    <a:lstStyle/>
                    <a:p>
                      <a:pPr algn="l"/>
                      <a:r>
                        <a:rPr lang="en-CA" sz="2000" dirty="0">
                          <a:effectLst/>
                        </a:rPr>
                        <a:t>↓ or ↑</a:t>
                      </a:r>
                    </a:p>
                  </a:txBody>
                  <a:tcPr marL="30226" marR="30226" marT="15113" marB="15113" anchor="ctr"/>
                </a:tc>
                <a:extLst>
                  <a:ext uri="{0D108BD9-81ED-4DB2-BD59-A6C34878D82A}">
                    <a16:rowId xmlns="" xmlns:a16="http://schemas.microsoft.com/office/drawing/2014/main" val="1090955058"/>
                  </a:ext>
                </a:extLst>
              </a:tr>
              <a:tr h="301810">
                <a:tc>
                  <a:txBody>
                    <a:bodyPr/>
                    <a:lstStyle/>
                    <a:p>
                      <a:pPr algn="l"/>
                      <a:r>
                        <a:rPr lang="en-CA" sz="2000" dirty="0">
                          <a:effectLst/>
                        </a:rPr>
                        <a:t>Read next/</a:t>
                      </a:r>
                      <a:r>
                        <a:rPr lang="en-CA" sz="2000" dirty="0" err="1">
                          <a:effectLst/>
                        </a:rPr>
                        <a:t>prev</a:t>
                      </a:r>
                      <a:endParaRPr lang="en-CA" sz="2000" dirty="0">
                        <a:effectLst/>
                      </a:endParaRPr>
                    </a:p>
                  </a:txBody>
                  <a:tcPr marL="30226" marR="30226" marT="15113" marB="15113" anchor="ctr"/>
                </a:tc>
                <a:tc>
                  <a:txBody>
                    <a:bodyPr/>
                    <a:lstStyle/>
                    <a:p>
                      <a:pPr algn="l"/>
                      <a:r>
                        <a:rPr lang="en-CA" sz="2000" dirty="0">
                          <a:effectLst/>
                        </a:rPr>
                        <a:t>NDVA + ↓</a:t>
                      </a:r>
                    </a:p>
                  </a:txBody>
                  <a:tcPr marL="30226" marR="30226" marT="15113" marB="15113" anchor="ctr"/>
                </a:tc>
                <a:extLst>
                  <a:ext uri="{0D108BD9-81ED-4DB2-BD59-A6C34878D82A}">
                    <a16:rowId xmlns="" xmlns:a16="http://schemas.microsoft.com/office/drawing/2014/main" val="2823137157"/>
                  </a:ext>
                </a:extLst>
              </a:tr>
              <a:tr h="301810">
                <a:tc>
                  <a:txBody>
                    <a:bodyPr/>
                    <a:lstStyle/>
                    <a:p>
                      <a:pPr algn="l"/>
                      <a:r>
                        <a:rPr lang="en-CA" sz="2000">
                          <a:effectLst/>
                        </a:rPr>
                        <a:t>Start reading</a:t>
                      </a:r>
                    </a:p>
                  </a:txBody>
                  <a:tcPr marL="30226" marR="30226" marT="15113" marB="15113" anchor="ctr"/>
                </a:tc>
                <a:tc>
                  <a:txBody>
                    <a:bodyPr/>
                    <a:lstStyle/>
                    <a:p>
                      <a:pPr algn="l"/>
                      <a:r>
                        <a:rPr lang="en-CA" sz="2000" dirty="0">
                          <a:effectLst/>
                        </a:rPr>
                        <a:t>NVDA + F7</a:t>
                      </a:r>
                    </a:p>
                  </a:txBody>
                  <a:tcPr marL="30226" marR="30226" marT="15113" marB="15113" anchor="ctr"/>
                </a:tc>
                <a:extLst>
                  <a:ext uri="{0D108BD9-81ED-4DB2-BD59-A6C34878D82A}">
                    <a16:rowId xmlns="" xmlns:a16="http://schemas.microsoft.com/office/drawing/2014/main" val="3207928254"/>
                  </a:ext>
                </a:extLst>
              </a:tr>
              <a:tr h="198960">
                <a:tc>
                  <a:txBody>
                    <a:bodyPr/>
                    <a:lstStyle/>
                    <a:p>
                      <a:pPr algn="l"/>
                      <a:r>
                        <a:rPr lang="en-CA" sz="2000" dirty="0">
                          <a:effectLst/>
                        </a:rPr>
                        <a:t>Element List/Rotor</a:t>
                      </a:r>
                    </a:p>
                  </a:txBody>
                  <a:tcPr marL="30226" marR="30226" marT="15113" marB="15113" anchor="ctr"/>
                </a:tc>
                <a:tc>
                  <a:txBody>
                    <a:bodyPr/>
                    <a:lstStyle/>
                    <a:p>
                      <a:pPr algn="l"/>
                      <a:r>
                        <a:rPr lang="en-CA" sz="2000" dirty="0">
                          <a:effectLst/>
                        </a:rPr>
                        <a:t>D</a:t>
                      </a:r>
                    </a:p>
                  </a:txBody>
                  <a:tcPr marL="30226" marR="30226" marT="15113" marB="15113" anchor="ctr"/>
                </a:tc>
                <a:extLst>
                  <a:ext uri="{0D108BD9-81ED-4DB2-BD59-A6C34878D82A}">
                    <a16:rowId xmlns="" xmlns:a16="http://schemas.microsoft.com/office/drawing/2014/main" val="377810280"/>
                  </a:ext>
                </a:extLst>
              </a:tr>
              <a:tr h="301810">
                <a:tc>
                  <a:txBody>
                    <a:bodyPr/>
                    <a:lstStyle/>
                    <a:p>
                      <a:pPr algn="l"/>
                      <a:r>
                        <a:rPr lang="en-CA" sz="2000" dirty="0">
                          <a:effectLst/>
                        </a:rPr>
                        <a:t>Landmarks</a:t>
                      </a:r>
                    </a:p>
                  </a:txBody>
                  <a:tcPr marL="30226" marR="30226" marT="15113" marB="15113" anchor="ctr"/>
                </a:tc>
                <a:tc>
                  <a:txBody>
                    <a:bodyPr/>
                    <a:lstStyle/>
                    <a:p>
                      <a:pPr algn="l"/>
                      <a:r>
                        <a:rPr lang="en-CA" sz="2000" dirty="0">
                          <a:effectLst/>
                        </a:rPr>
                        <a:t>H</a:t>
                      </a:r>
                    </a:p>
                  </a:txBody>
                  <a:tcPr marL="30226" marR="30226" marT="15113" marB="15113" anchor="ctr"/>
                </a:tc>
                <a:extLst>
                  <a:ext uri="{0D108BD9-81ED-4DB2-BD59-A6C34878D82A}">
                    <a16:rowId xmlns="" xmlns:a16="http://schemas.microsoft.com/office/drawing/2014/main" val="1317065572"/>
                  </a:ext>
                </a:extLst>
              </a:tr>
              <a:tr h="439400">
                <a:tc>
                  <a:txBody>
                    <a:bodyPr/>
                    <a:lstStyle/>
                    <a:p>
                      <a:pPr algn="l"/>
                      <a:r>
                        <a:rPr lang="en-CA" sz="2000">
                          <a:effectLst/>
                        </a:rPr>
                        <a:t>Headings</a:t>
                      </a:r>
                    </a:p>
                  </a:txBody>
                  <a:tcPr marL="30226" marR="30226" marT="15113" marB="15113" anchor="ctr"/>
                </a:tc>
                <a:tc>
                  <a:txBody>
                    <a:bodyPr/>
                    <a:lstStyle/>
                    <a:p>
                      <a:pPr algn="l"/>
                      <a:r>
                        <a:rPr lang="en-CA" sz="2000" dirty="0">
                          <a:effectLst/>
                        </a:rPr>
                        <a:t>K</a:t>
                      </a:r>
                    </a:p>
                  </a:txBody>
                  <a:tcPr marL="30226" marR="30226" marT="15113" marB="15113" anchor="ctr"/>
                </a:tc>
                <a:extLst>
                  <a:ext uri="{0D108BD9-81ED-4DB2-BD59-A6C34878D82A}">
                    <a16:rowId xmlns="" xmlns:a16="http://schemas.microsoft.com/office/drawing/2014/main" val="3228903703"/>
                  </a:ext>
                </a:extLst>
              </a:tr>
              <a:tr h="439400">
                <a:tc>
                  <a:txBody>
                    <a:bodyPr/>
                    <a:lstStyle/>
                    <a:p>
                      <a:pPr algn="l"/>
                      <a:r>
                        <a:rPr lang="en-CA" sz="2000">
                          <a:effectLst/>
                        </a:rPr>
                        <a:t>Links</a:t>
                      </a:r>
                    </a:p>
                  </a:txBody>
                  <a:tcPr marL="30226" marR="30226" marT="15113" marB="15113" anchor="ctr"/>
                </a:tc>
                <a:tc>
                  <a:txBody>
                    <a:bodyPr/>
                    <a:lstStyle/>
                    <a:p>
                      <a:pPr algn="l"/>
                      <a:r>
                        <a:rPr lang="en-CA" sz="2000" dirty="0">
                          <a:effectLst/>
                        </a:rPr>
                        <a:t>F</a:t>
                      </a:r>
                    </a:p>
                  </a:txBody>
                  <a:tcPr marL="30226" marR="30226" marT="15113" marB="15113" anchor="ctr"/>
                </a:tc>
                <a:extLst>
                  <a:ext uri="{0D108BD9-81ED-4DB2-BD59-A6C34878D82A}">
                    <a16:rowId xmlns="" xmlns:a16="http://schemas.microsoft.com/office/drawing/2014/main" val="3789420382"/>
                  </a:ext>
                </a:extLst>
              </a:tr>
              <a:tr h="439400">
                <a:tc>
                  <a:txBody>
                    <a:bodyPr/>
                    <a:lstStyle/>
                    <a:p>
                      <a:pPr algn="l"/>
                      <a:r>
                        <a:rPr lang="en-CA" sz="2000" dirty="0">
                          <a:effectLst/>
                        </a:rPr>
                        <a:t>Form controls</a:t>
                      </a:r>
                    </a:p>
                  </a:txBody>
                  <a:tcPr marL="30226" marR="30226" marT="15113" marB="15113" anchor="ctr"/>
                </a:tc>
                <a:tc>
                  <a:txBody>
                    <a:bodyPr/>
                    <a:lstStyle/>
                    <a:p>
                      <a:pPr algn="l"/>
                      <a:r>
                        <a:rPr lang="en-CA" sz="2000" dirty="0">
                          <a:effectLst/>
                        </a:rPr>
                        <a:t>T</a:t>
                      </a:r>
                    </a:p>
                  </a:txBody>
                  <a:tcPr marL="30226" marR="30226" marT="15113" marB="15113" anchor="ctr"/>
                </a:tc>
                <a:extLst>
                  <a:ext uri="{0D108BD9-81ED-4DB2-BD59-A6C34878D82A}">
                    <a16:rowId xmlns="" xmlns:a16="http://schemas.microsoft.com/office/drawing/2014/main" val="1291092054"/>
                  </a:ext>
                </a:extLst>
              </a:tr>
              <a:tr h="439400">
                <a:tc>
                  <a:txBody>
                    <a:bodyPr/>
                    <a:lstStyle/>
                    <a:p>
                      <a:pPr algn="l"/>
                      <a:r>
                        <a:rPr lang="en-CA" sz="2000" dirty="0">
                          <a:effectLst/>
                        </a:rPr>
                        <a:t>Tables</a:t>
                      </a:r>
                    </a:p>
                  </a:txBody>
                  <a:tcPr marL="30226" marR="30226" marT="15113" marB="15113" anchor="ctr"/>
                </a:tc>
                <a:tc>
                  <a:txBody>
                    <a:bodyPr/>
                    <a:lstStyle/>
                    <a:p>
                      <a:pPr algn="l"/>
                      <a:r>
                        <a:rPr lang="en-CA" sz="2000" dirty="0">
                          <a:effectLst/>
                        </a:rPr>
                        <a:t>NDVA + Alt + ↓ ↑ ← →</a:t>
                      </a:r>
                    </a:p>
                  </a:txBody>
                  <a:tcPr marL="30226" marR="30226" marT="15113" marB="15113" anchor="ctr"/>
                </a:tc>
                <a:extLst>
                  <a:ext uri="{0D108BD9-81ED-4DB2-BD59-A6C34878D82A}">
                    <a16:rowId xmlns="" xmlns:a16="http://schemas.microsoft.com/office/drawing/2014/main" val="883930068"/>
                  </a:ext>
                </a:extLst>
              </a:tr>
              <a:tr h="439400">
                <a:tc>
                  <a:txBody>
                    <a:bodyPr/>
                    <a:lstStyle/>
                    <a:p>
                      <a:pPr algn="l"/>
                      <a:r>
                        <a:rPr lang="en-CA" sz="2000">
                          <a:effectLst/>
                        </a:rPr>
                        <a:t>Within Tables</a:t>
                      </a:r>
                    </a:p>
                  </a:txBody>
                  <a:tcPr marL="30226" marR="30226" marT="15113" marB="15113" anchor="ctr"/>
                </a:tc>
                <a:tc>
                  <a:txBody>
                    <a:bodyPr/>
                    <a:lstStyle/>
                    <a:p>
                      <a:pPr algn="l"/>
                      <a:r>
                        <a:rPr lang="en-CA" sz="2000" dirty="0">
                          <a:effectLst/>
                        </a:rPr>
                        <a:t>Control</a:t>
                      </a:r>
                    </a:p>
                  </a:txBody>
                  <a:tcPr marL="30226" marR="30226" marT="15113" marB="15113" anchor="ctr"/>
                </a:tc>
                <a:extLst>
                  <a:ext uri="{0D108BD9-81ED-4DB2-BD59-A6C34878D82A}">
                    <a16:rowId xmlns="" xmlns:a16="http://schemas.microsoft.com/office/drawing/2014/main" val="3281545384"/>
                  </a:ext>
                </a:extLst>
              </a:tr>
            </a:tbl>
          </a:graphicData>
        </a:graphic>
      </p:graphicFrame>
      <p:sp>
        <p:nvSpPr>
          <p:cNvPr id="2" name="TextBox 1">
            <a:extLst>
              <a:ext uri="{FF2B5EF4-FFF2-40B4-BE49-F238E27FC236}">
                <a16:creationId xmlns="" xmlns:a16="http://schemas.microsoft.com/office/drawing/2014/main" id="{2B3FC6B8-DFCD-8369-D894-4CF06D655B11}"/>
              </a:ext>
            </a:extLst>
          </p:cNvPr>
          <p:cNvSpPr txBox="1"/>
          <p:nvPr/>
        </p:nvSpPr>
        <p:spPr>
          <a:xfrm>
            <a:off x="798671" y="8375635"/>
            <a:ext cx="14631828" cy="307777"/>
          </a:xfrm>
          <a:prstGeom prst="rect">
            <a:avLst/>
          </a:prstGeom>
          <a:solidFill>
            <a:schemeClr val="bg1">
              <a:lumMod val="95000"/>
            </a:schemeClr>
          </a:solidFill>
        </p:spPr>
        <p:txBody>
          <a:bodyPr wrap="square" rtlCol="0">
            <a:spAutoFit/>
          </a:bodyPr>
          <a:lstStyle/>
          <a:p>
            <a:pPr algn="r"/>
            <a:r>
              <a:rPr lang="en-US" sz="1400" dirty="0">
                <a:solidFill>
                  <a:schemeClr val="accent4">
                    <a:lumMod val="75000"/>
                  </a:schemeClr>
                </a:solidFill>
                <a:latin typeface="Helvetica" panose="020B0604020202020204" pitchFamily="34" charset="0"/>
                <a:cs typeface="Helvetica" panose="020B0604020202020204" pitchFamily="34" charset="0"/>
                <a:hlinkClick r:id="rId4">
                  <a:extLst>
                    <a:ext uri="{A12FA001-AC4F-418D-AE19-62706E023703}">
                      <ahyp:hlinkClr xmlns="" xmlns:ahyp="http://schemas.microsoft.com/office/drawing/2018/hyperlinkcolor" val="tx"/>
                    </a:ext>
                  </a:extLst>
                </a:hlinkClick>
              </a:rPr>
              <a:t>NVDA Keyboard Shortcuts - Full List, Deque University</a:t>
            </a:r>
            <a:endParaRPr lang="en-US" sz="1400" dirty="0">
              <a:solidFill>
                <a:schemeClr val="accent4">
                  <a:lumMod val="75000"/>
                </a:schemeClr>
              </a:solidFill>
              <a:latin typeface="Helvetica" panose="020B0604020202020204" pitchFamily="34" charset="0"/>
              <a:cs typeface="Helvetica" panose="020B0604020202020204" pitchFamily="34" charset="0"/>
            </a:endParaRPr>
          </a:p>
        </p:txBody>
      </p:sp>
      <p:pic>
        <p:nvPicPr>
          <p:cNvPr id="13" name="Picture 12">
            <a:extLst>
              <a:ext uri="{FF2B5EF4-FFF2-40B4-BE49-F238E27FC236}">
                <a16:creationId xmlns="" xmlns:a16="http://schemas.microsoft.com/office/drawing/2014/main" id="{4D5F11AD-EA5F-D06B-4FCE-69E50C05E257}"/>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1206246" y="3208421"/>
            <a:ext cx="6097537" cy="3502304"/>
          </a:xfrm>
          <a:prstGeom prst="rect">
            <a:avLst/>
          </a:prstGeom>
        </p:spPr>
      </p:pic>
    </p:spTree>
    <p:extLst>
      <p:ext uri="{BB962C8B-B14F-4D97-AF65-F5344CB8AC3E}">
        <p14:creationId xmlns:p14="http://schemas.microsoft.com/office/powerpoint/2010/main" val="27113423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1" y="768365"/>
            <a:ext cx="9475914" cy="578521"/>
          </a:xfrm>
        </p:spPr>
        <p:txBody>
          <a:bodyPr/>
          <a:lstStyle/>
          <a:p>
            <a:r>
              <a:rPr lang="en-US" dirty="0">
                <a:latin typeface="Helvetica" panose="020B0604020202020204" pitchFamily="34" charset="0"/>
                <a:cs typeface="Helvetica" panose="020B0604020202020204" pitchFamily="34" charset="0"/>
              </a:rPr>
              <a:t>Conclusion</a:t>
            </a:r>
            <a:endParaRPr lang="en-US" dirty="0"/>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42</a:t>
            </a:fld>
            <a:endParaRPr lang="en-US" dirty="0"/>
          </a:p>
        </p:txBody>
      </p:sp>
      <p:sp>
        <p:nvSpPr>
          <p:cNvPr id="8" name="Text Placeholder 7"/>
          <p:cNvSpPr>
            <a:spLocks noGrp="1"/>
          </p:cNvSpPr>
          <p:nvPr>
            <p:ph type="body" sz="quarter" idx="15"/>
          </p:nvPr>
        </p:nvSpPr>
        <p:spPr>
          <a:xfrm>
            <a:off x="812881" y="1604136"/>
            <a:ext cx="14904913" cy="5387214"/>
          </a:xfrm>
        </p:spPr>
        <p:txBody>
          <a:bodyPr/>
          <a:lstStyle/>
          <a:p>
            <a:r>
              <a:rPr lang="en-US" dirty="0">
                <a:latin typeface="Helvetica" panose="020B0604020202020204" pitchFamily="34" charset="0"/>
                <a:cs typeface="Helvetica" panose="020B0604020202020204" pitchFamily="34" charset="0"/>
              </a:rPr>
              <a:t>In this lesson, we covered topics related to web fundamentals and assistive technologies. </a:t>
            </a:r>
          </a:p>
          <a:p>
            <a:pPr algn="just"/>
            <a:r>
              <a:rPr lang="en-US" dirty="0">
                <a:latin typeface="Helvetica" panose="020B0604020202020204" pitchFamily="34" charset="0"/>
                <a:cs typeface="Helvetica" panose="020B0604020202020204" pitchFamily="34" charset="0"/>
              </a:rPr>
              <a:t>You recalled the basics of HTML elements, attributes, the CSS selectors and properties and JavaScript syntax and event handlers. In addition, you learned about use of screen readers in accessibility testing.</a:t>
            </a:r>
          </a:p>
          <a:p>
            <a:r>
              <a:rPr lang="en-US" dirty="0">
                <a:latin typeface="Helvetica" panose="020B0604020202020204" pitchFamily="34" charset="0"/>
                <a:cs typeface="Helvetica" panose="020B0604020202020204" pitchFamily="34" charset="0"/>
              </a:rPr>
              <a:t>In the next lesson, you will practice a variety of assistive technology tools in the Assistive Technology Lab. </a:t>
            </a:r>
            <a:endParaRPr lang="en-US" dirty="0"/>
          </a:p>
        </p:txBody>
      </p:sp>
    </p:spTree>
    <p:extLst>
      <p:ext uri="{BB962C8B-B14F-4D97-AF65-F5344CB8AC3E}">
        <p14:creationId xmlns:p14="http://schemas.microsoft.com/office/powerpoint/2010/main" val="154673618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 xmlns:a16="http://schemas.microsoft.com/office/drawing/2014/main" id="{69DEAEEA-8C9E-3040-07B4-A8E382703DF8}"/>
              </a:ext>
            </a:extLst>
          </p:cNvPr>
          <p:cNvSpPr txBox="1">
            <a:spLocks noGrp="1"/>
          </p:cNvSpPr>
          <p:nvPr>
            <p:ph type="title" idx="4294967295"/>
          </p:nvPr>
        </p:nvSpPr>
        <p:spPr>
          <a:xfrm>
            <a:off x="812880" y="768364"/>
            <a:ext cx="12541170" cy="102695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781583" rtl="0" eaLnBrk="1" latinLnBrk="0" hangingPunct="1">
              <a:lnSpc>
                <a:spcPct val="80000"/>
              </a:lnSpc>
              <a:spcBef>
                <a:spcPct val="0"/>
              </a:spcBef>
              <a:buNone/>
              <a:defRPr sz="4800" b="1" kern="1200" baseline="0">
                <a:solidFill>
                  <a:srgbClr val="00673E"/>
                </a:solidFill>
                <a:latin typeface="+mj-lt"/>
                <a:ea typeface="+mj-ea"/>
                <a:cs typeface="+mj-cs"/>
              </a:defRPr>
            </a:lvl1pPr>
          </a:lstStyle>
          <a:p>
            <a:pPr marL="0" marR="0" lvl="0" indent="0" algn="l" defTabSz="781583" rtl="0" eaLnBrk="1" fontAlgn="auto" latinLnBrk="0" hangingPunct="1">
              <a:lnSpc>
                <a:spcPct val="8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00673E"/>
                </a:solidFill>
                <a:effectLst/>
                <a:uLnTx/>
                <a:uFillTx/>
                <a:latin typeface="Helvetica" panose="020B0604020202020204" pitchFamily="34" charset="0"/>
                <a:ea typeface="+mj-ea"/>
                <a:cs typeface="Helvetica" panose="020B0604020202020204" pitchFamily="34" charset="0"/>
              </a:rPr>
              <a:t>Assignment to check your learning!</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43</a:t>
            </a:fld>
            <a:endParaRPr lang="en-US" dirty="0"/>
          </a:p>
        </p:txBody>
      </p:sp>
      <p:sp>
        <p:nvSpPr>
          <p:cNvPr id="12" name="Text Placeholder 7">
            <a:extLst>
              <a:ext uri="{FF2B5EF4-FFF2-40B4-BE49-F238E27FC236}">
                <a16:creationId xmlns="" xmlns:a16="http://schemas.microsoft.com/office/drawing/2014/main" id="{9CFDF5AA-E730-B963-7BA1-8092B43BFD97}"/>
              </a:ext>
            </a:extLst>
          </p:cNvPr>
          <p:cNvSpPr txBox="1">
            <a:spLocks/>
          </p:cNvSpPr>
          <p:nvPr/>
        </p:nvSpPr>
        <p:spPr>
          <a:xfrm>
            <a:off x="812881" y="1902941"/>
            <a:ext cx="15265320" cy="224995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pPr marL="342900" indent="-342900">
              <a:buFontTx/>
              <a:buChar char="•"/>
            </a:pPr>
            <a:r>
              <a:rPr lang="en-US" altLang="en-US" dirty="0">
                <a:highlight>
                  <a:srgbClr val="FFFF00"/>
                </a:highlight>
              </a:rPr>
              <a:t>Assignment 1: </a:t>
            </a:r>
            <a:r>
              <a:rPr lang="en-US" altLang="en-US" dirty="0"/>
              <a:t>Using screen reader for accessibility testing.</a:t>
            </a:r>
            <a:endParaRPr lang="en-CA" altLang="en-US" dirty="0"/>
          </a:p>
        </p:txBody>
      </p:sp>
      <mc:AlternateContent xmlns:mc="http://schemas.openxmlformats.org/markup-compatibility/2006">
        <mc:Choice xmlns="" xmlns:am3d="http://schemas.microsoft.com/office/drawing/2017/model3d" Requires="am3d">
          <p:graphicFrame>
            <p:nvGraphicFramePr>
              <p:cNvPr id="8" name="3D Model 7">
                <a:extLst>
                  <a:ext uri="{FF2B5EF4-FFF2-40B4-BE49-F238E27FC236}">
                    <a16:creationId xmlns:a16="http://schemas.microsoft.com/office/drawing/2014/main" id="{6594142E-4062-B3F5-32B1-A63C4F35EF7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29596674"/>
                  </p:ext>
                </p:extLst>
              </p:nvPr>
            </p:nvGraphicFramePr>
            <p:xfrm>
              <a:off x="14332002" y="31994"/>
              <a:ext cx="1763921" cy="1647954"/>
            </p:xfrm>
            <a:graphic>
              <a:graphicData uri="http://schemas.microsoft.com/office/drawing/2017/model3d">
                <am3d:model3d r:embed="rId3">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4"/>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 xmlns:a16="http://schemas.microsoft.com/office/drawing/2014/main" id="{6594142E-4062-B3F5-32B1-A63C4F35EF7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4332002" y="31994"/>
                <a:ext cx="1763921" cy="1647954"/>
              </a:xfrm>
              <a:prstGeom prst="rect">
                <a:avLst/>
              </a:prstGeom>
            </p:spPr>
          </p:pic>
        </mc:Fallback>
      </mc:AlternateContent>
    </p:spTree>
    <p:extLst>
      <p:ext uri="{BB962C8B-B14F-4D97-AF65-F5344CB8AC3E}">
        <p14:creationId xmlns:p14="http://schemas.microsoft.com/office/powerpoint/2010/main" val="16625118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Mandatory review of technologies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5</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r>
              <a:rPr lang="en-US" dirty="0" smtClean="0">
                <a:latin typeface="Helvetica" panose="020B0604020202020204" pitchFamily="34" charset="0"/>
                <a:cs typeface="Helvetica" panose="020B0604020202020204" pitchFamily="34" charset="0"/>
              </a:rPr>
              <a:t>It </a:t>
            </a:r>
            <a:r>
              <a:rPr lang="en-US" dirty="0">
                <a:latin typeface="Helvetica" panose="020B0604020202020204" pitchFamily="34" charset="0"/>
                <a:cs typeface="Helvetica" panose="020B0604020202020204" pitchFamily="34" charset="0"/>
              </a:rPr>
              <a:t>is essential that you review these technologies if needed. </a:t>
            </a:r>
          </a:p>
          <a:p>
            <a:r>
              <a:rPr lang="en-US" b="1" dirty="0">
                <a:latin typeface="Helvetica" panose="020B0604020202020204" pitchFamily="34" charset="0"/>
                <a:cs typeface="Helvetica" panose="020B0604020202020204" pitchFamily="34" charset="0"/>
              </a:rPr>
              <a:t>Your plan of success</a:t>
            </a: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hlinkClick r:id="rId3"/>
              </a:rPr>
              <a:t>HTML Essential Training, </a:t>
            </a:r>
            <a:r>
              <a:rPr lang="en-US" dirty="0" err="1">
                <a:latin typeface="Helvetica" panose="020B0604020202020204" pitchFamily="34" charset="0"/>
                <a:cs typeface="Helvetica" panose="020B0604020202020204" pitchFamily="34" charset="0"/>
                <a:hlinkClick r:id="rId3"/>
              </a:rPr>
              <a:t>Linkedin</a:t>
            </a:r>
            <a:r>
              <a:rPr lang="en-US" dirty="0">
                <a:latin typeface="Helvetica" panose="020B0604020202020204" pitchFamily="34" charset="0"/>
                <a:cs typeface="Helvetica" panose="020B0604020202020204" pitchFamily="34" charset="0"/>
                <a:hlinkClick r:id="rId3"/>
              </a:rPr>
              <a:t> Learning, 2h 45min</a:t>
            </a:r>
            <a:r>
              <a:rPr lang="en-US" dirty="0">
                <a:latin typeface="Helvetica" panose="020B0604020202020204" pitchFamily="34" charset="0"/>
                <a:cs typeface="Helvetica" panose="020B0604020202020204" pitchFamily="34" charset="0"/>
              </a:rPr>
              <a:t> by Sunday of week 3</a:t>
            </a: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hlinkClick r:id="rId4"/>
              </a:rPr>
              <a:t>Practical CSS for No-Coders, </a:t>
            </a:r>
            <a:r>
              <a:rPr lang="en-US" dirty="0" err="1">
                <a:latin typeface="Helvetica" panose="020B0604020202020204" pitchFamily="34" charset="0"/>
                <a:cs typeface="Helvetica" panose="020B0604020202020204" pitchFamily="34" charset="0"/>
                <a:hlinkClick r:id="rId4"/>
              </a:rPr>
              <a:t>Linkedin</a:t>
            </a:r>
            <a:r>
              <a:rPr lang="en-US" dirty="0">
                <a:latin typeface="Helvetica" panose="020B0604020202020204" pitchFamily="34" charset="0"/>
                <a:cs typeface="Helvetica" panose="020B0604020202020204" pitchFamily="34" charset="0"/>
                <a:hlinkClick r:id="rId4"/>
              </a:rPr>
              <a:t> Learning, 2h</a:t>
            </a:r>
            <a:r>
              <a:rPr lang="en-US" dirty="0">
                <a:latin typeface="Helvetica" panose="020B0604020202020204" pitchFamily="34" charset="0"/>
                <a:cs typeface="Helvetica" panose="020B0604020202020204" pitchFamily="34" charset="0"/>
              </a:rPr>
              <a:t> by Sunday of week 3</a:t>
            </a: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hlinkClick r:id="rId5"/>
              </a:rPr>
              <a:t>JavaScript Essential Training, </a:t>
            </a:r>
            <a:r>
              <a:rPr lang="en-US" dirty="0" err="1">
                <a:latin typeface="Helvetica" panose="020B0604020202020204" pitchFamily="34" charset="0"/>
                <a:cs typeface="Helvetica" panose="020B0604020202020204" pitchFamily="34" charset="0"/>
                <a:hlinkClick r:id="rId5"/>
              </a:rPr>
              <a:t>Linkedin</a:t>
            </a:r>
            <a:r>
              <a:rPr lang="en-US" dirty="0">
                <a:latin typeface="Helvetica" panose="020B0604020202020204" pitchFamily="34" charset="0"/>
                <a:cs typeface="Helvetica" panose="020B0604020202020204" pitchFamily="34" charset="0"/>
                <a:hlinkClick r:id="rId5"/>
              </a:rPr>
              <a:t> Learning, 5h 29min</a:t>
            </a:r>
            <a:r>
              <a:rPr lang="en-US" dirty="0">
                <a:latin typeface="Helvetica" panose="020B0604020202020204" pitchFamily="34" charset="0"/>
                <a:cs typeface="Helvetica" panose="020B0604020202020204" pitchFamily="34" charset="0"/>
              </a:rPr>
              <a:t> by Sunday of week 6</a:t>
            </a: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hlinkClick r:id="rId6"/>
              </a:rPr>
              <a:t>jQuery Essential Training, </a:t>
            </a:r>
            <a:r>
              <a:rPr lang="en-US" dirty="0" err="1">
                <a:latin typeface="Helvetica" panose="020B0604020202020204" pitchFamily="34" charset="0"/>
                <a:cs typeface="Helvetica" panose="020B0604020202020204" pitchFamily="34" charset="0"/>
                <a:hlinkClick r:id="rId6"/>
              </a:rPr>
              <a:t>Linkedin</a:t>
            </a:r>
            <a:r>
              <a:rPr lang="en-US" dirty="0">
                <a:latin typeface="Helvetica" panose="020B0604020202020204" pitchFamily="34" charset="0"/>
                <a:cs typeface="Helvetica" panose="020B0604020202020204" pitchFamily="34" charset="0"/>
                <a:hlinkClick r:id="rId6"/>
              </a:rPr>
              <a:t> Learning, 3h 37min</a:t>
            </a:r>
            <a:r>
              <a:rPr lang="en-US" dirty="0">
                <a:latin typeface="Helvetica" panose="020B0604020202020204" pitchFamily="34" charset="0"/>
                <a:cs typeface="Helvetica" panose="020B0604020202020204" pitchFamily="34" charset="0"/>
              </a:rPr>
              <a:t> by Sunday of week 6</a:t>
            </a:r>
          </a:p>
          <a:p>
            <a:pPr algn="ctr"/>
            <a:r>
              <a:rPr lang="en-US" sz="4400" dirty="0">
                <a:solidFill>
                  <a:srgbClr val="C00000"/>
                </a:solidFill>
                <a:latin typeface="Helvetica" panose="020B0604020202020204" pitchFamily="34" charset="0"/>
                <a:cs typeface="Helvetica" panose="020B0604020202020204" pitchFamily="34" charset="0"/>
              </a:rPr>
              <a:t>JavaScript quiz in class on week 7</a:t>
            </a:r>
            <a:endParaRPr lang="en-US" sz="3200" dirty="0">
              <a:solidFill>
                <a:srgbClr val="C00000"/>
              </a:solidFill>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6552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HTML, CSS &amp; JavaScript (JS)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6</a:t>
            </a:fld>
            <a:endParaRPr lang="en-US" dirty="0"/>
          </a:p>
        </p:txBody>
      </p:sp>
      <p:sp>
        <p:nvSpPr>
          <p:cNvPr id="40" name="Text Placeholder 7">
            <a:extLst>
              <a:ext uri="{FF2B5EF4-FFF2-40B4-BE49-F238E27FC236}">
                <a16:creationId xmlns="" xmlns:a16="http://schemas.microsoft.com/office/drawing/2014/main" id="{52AF7E5D-9616-291B-6F83-F5867F4B0197}"/>
              </a:ext>
            </a:extLst>
          </p:cNvPr>
          <p:cNvSpPr>
            <a:spLocks noGrp="1"/>
          </p:cNvSpPr>
          <p:nvPr>
            <p:ph type="body" sz="quarter" idx="15"/>
          </p:nvPr>
        </p:nvSpPr>
        <p:spPr>
          <a:xfrm>
            <a:off x="812881" y="1902942"/>
            <a:ext cx="10166309" cy="4558818"/>
          </a:xfrm>
        </p:spPr>
        <p:txBody>
          <a:bodyPr/>
          <a:lstStyle/>
          <a:p>
            <a:r>
              <a:rPr lang="en-US" dirty="0">
                <a:latin typeface="Helvetica" panose="020B0604020202020204" pitchFamily="34" charset="0"/>
                <a:cs typeface="Helvetica" panose="020B0604020202020204" pitchFamily="34" charset="0"/>
              </a:rPr>
              <a:t>The 3 languages are important for accessibility: </a:t>
            </a:r>
          </a:p>
          <a:p>
            <a:pPr marL="457200" indent="-457200">
              <a:buFont typeface="Arial" panose="020B0604020202020204" pitchFamily="34" charset="0"/>
              <a:buChar char="•"/>
            </a:pPr>
            <a:r>
              <a:rPr lang="en-US" b="1" dirty="0">
                <a:latin typeface="Helvetica" panose="020B0604020202020204" pitchFamily="34" charset="0"/>
                <a:cs typeface="Helvetica" panose="020B0604020202020204" pitchFamily="34" charset="0"/>
              </a:rPr>
              <a:t>1. HTML </a:t>
            </a:r>
            <a:r>
              <a:rPr lang="en-US" dirty="0">
                <a:latin typeface="Helvetica" panose="020B0604020202020204" pitchFamily="34" charset="0"/>
                <a:cs typeface="Helvetica" panose="020B0604020202020204" pitchFamily="34" charset="0"/>
              </a:rPr>
              <a:t>to define the content of web pages</a:t>
            </a:r>
          </a:p>
          <a:p>
            <a:pPr marL="457200" indent="-457200">
              <a:buFont typeface="Arial" panose="020B0604020202020204" pitchFamily="34" charset="0"/>
              <a:buChar char="•"/>
            </a:pPr>
            <a:r>
              <a:rPr lang="en-US" b="1" dirty="0">
                <a:latin typeface="Helvetica" panose="020B0604020202020204" pitchFamily="34" charset="0"/>
                <a:cs typeface="Helvetica" panose="020B0604020202020204" pitchFamily="34" charset="0"/>
              </a:rPr>
              <a:t>2. CSS </a:t>
            </a:r>
            <a:r>
              <a:rPr lang="en-US" dirty="0">
                <a:latin typeface="Helvetica" panose="020B0604020202020204" pitchFamily="34" charset="0"/>
                <a:cs typeface="Helvetica" panose="020B0604020202020204" pitchFamily="34" charset="0"/>
              </a:rPr>
              <a:t>to specify the layout of web pages</a:t>
            </a:r>
          </a:p>
          <a:p>
            <a:pPr marL="457200" indent="-457200">
              <a:buFont typeface="Arial" panose="020B0604020202020204" pitchFamily="34" charset="0"/>
              <a:buChar char="•"/>
            </a:pPr>
            <a:r>
              <a:rPr lang="en-US" b="1" dirty="0">
                <a:latin typeface="Helvetica" panose="020B0604020202020204" pitchFamily="34" charset="0"/>
                <a:cs typeface="Helvetica" panose="020B0604020202020204" pitchFamily="34" charset="0"/>
              </a:rPr>
              <a:t>3. JavaScript </a:t>
            </a:r>
            <a:r>
              <a:rPr lang="en-US" dirty="0">
                <a:latin typeface="Helvetica" panose="020B0604020202020204" pitchFamily="34" charset="0"/>
                <a:cs typeface="Helvetica" panose="020B0604020202020204" pitchFamily="34" charset="0"/>
              </a:rPr>
              <a:t>to program the behavior of web pages</a:t>
            </a: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rPr>
              <a:t>4. </a:t>
            </a:r>
            <a:r>
              <a:rPr lang="en-US" b="1" dirty="0">
                <a:latin typeface="Helvetica" panose="020B0604020202020204" pitchFamily="34" charset="0"/>
                <a:cs typeface="Helvetica" panose="020B0604020202020204" pitchFamily="34" charset="0"/>
              </a:rPr>
              <a:t>WAI-ARIA</a:t>
            </a:r>
            <a:r>
              <a:rPr lang="en-US" dirty="0">
                <a:latin typeface="Helvetica" panose="020B0604020202020204" pitchFamily="34" charset="0"/>
                <a:cs typeface="Helvetica" panose="020B0604020202020204" pitchFamily="34" charset="0"/>
              </a:rPr>
              <a:t> when needed </a:t>
            </a:r>
          </a:p>
        </p:txBody>
      </p:sp>
      <p:pic>
        <p:nvPicPr>
          <p:cNvPr id="38" name="Picture 37" descr="HTML base is used for the structure &#10;CSS is used for presentation and visual effects&#10;JavaScript is used for the behavior and interaction">
            <a:extLst>
              <a:ext uri="{FF2B5EF4-FFF2-40B4-BE49-F238E27FC236}">
                <a16:creationId xmlns="" xmlns:a16="http://schemas.microsoft.com/office/drawing/2014/main" id="{BB277D13-E5D0-B7C6-412C-39B4EDA9BD2F}"/>
              </a:ext>
            </a:extLst>
          </p:cNvPr>
          <p:cNvPicPr>
            <a:picLocks noChangeAspect="1"/>
          </p:cNvPicPr>
          <p:nvPr/>
        </p:nvPicPr>
        <p:blipFill>
          <a:blip r:embed="rId3"/>
          <a:stretch>
            <a:fillRect/>
          </a:stretch>
        </p:blipFill>
        <p:spPr>
          <a:xfrm>
            <a:off x="11391900" y="2196619"/>
            <a:ext cx="4197389" cy="2595248"/>
          </a:xfrm>
          <a:prstGeom prst="rect">
            <a:avLst/>
          </a:prstGeom>
        </p:spPr>
      </p:pic>
    </p:spTree>
    <p:extLst>
      <p:ext uri="{BB962C8B-B14F-4D97-AF65-F5344CB8AC3E}">
        <p14:creationId xmlns:p14="http://schemas.microsoft.com/office/powerpoint/2010/main" val="3313871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80" y="2059516"/>
            <a:ext cx="9829720" cy="1816101"/>
          </a:xfrm>
        </p:spPr>
        <p:txBody>
          <a:bodyPr/>
          <a:lstStyle/>
          <a:p>
            <a:r>
              <a:rPr lang="en-US" dirty="0"/>
              <a:t>Basic HTML</a:t>
            </a:r>
          </a:p>
        </p:txBody>
      </p:sp>
      <p:sp>
        <p:nvSpPr>
          <p:cNvPr id="3" name="Text Placeholder 2"/>
          <p:cNvSpPr>
            <a:spLocks noGrp="1"/>
          </p:cNvSpPr>
          <p:nvPr>
            <p:ph type="body" idx="1"/>
          </p:nvPr>
        </p:nvSpPr>
        <p:spPr/>
        <p:txBody>
          <a:bodyPr/>
          <a:lstStyle/>
          <a:p>
            <a:r>
              <a:rPr lang="en-US" dirty="0"/>
              <a:t>HTML is the foundation for making accessible content. </a:t>
            </a:r>
          </a:p>
        </p:txBody>
      </p:sp>
      <p:sp>
        <p:nvSpPr>
          <p:cNvPr id="5" name="Slide Number Placeholder 4"/>
          <p:cNvSpPr>
            <a:spLocks noGrp="1"/>
          </p:cNvSpPr>
          <p:nvPr>
            <p:ph type="sldNum" sz="quarter" idx="11"/>
          </p:nvPr>
        </p:nvSpPr>
        <p:spPr/>
        <p:txBody>
          <a:bodyPr/>
          <a:lstStyle/>
          <a:p>
            <a:fld id="{DEF3F5F5-7776-394F-A41F-3BAFC9CC9F8E}" type="slidenum">
              <a:rPr lang="en-US" smtClean="0"/>
              <a:pPr/>
              <a:t>7</a:t>
            </a:fld>
            <a:endParaRPr lang="en-US" dirty="0"/>
          </a:p>
        </p:txBody>
      </p:sp>
    </p:spTree>
    <p:extLst>
      <p:ext uri="{BB962C8B-B14F-4D97-AF65-F5344CB8AC3E}">
        <p14:creationId xmlns:p14="http://schemas.microsoft.com/office/powerpoint/2010/main" val="19059065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Basic HTML (Hyper Text Markup Language)</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8</a:t>
            </a:fld>
            <a:endParaRPr lang="en-US" dirty="0"/>
          </a:p>
        </p:txBody>
      </p:sp>
      <p:sp>
        <p:nvSpPr>
          <p:cNvPr id="4" name="TextBox 3">
            <a:extLst>
              <a:ext uri="{FF2B5EF4-FFF2-40B4-BE49-F238E27FC236}">
                <a16:creationId xmlns="" xmlns:a16="http://schemas.microsoft.com/office/drawing/2014/main" id="{2C1D0AE5-ED96-1F92-A377-B2B275965A0D}"/>
              </a:ext>
            </a:extLst>
          </p:cNvPr>
          <p:cNvSpPr txBox="1"/>
          <p:nvPr/>
        </p:nvSpPr>
        <p:spPr>
          <a:xfrm>
            <a:off x="531204" y="1610069"/>
            <a:ext cx="7575377" cy="1169551"/>
          </a:xfrm>
          <a:prstGeom prst="rect">
            <a:avLst/>
          </a:prstGeom>
          <a:noFill/>
        </p:spPr>
        <p:txBody>
          <a:bodyPr wrap="square" rtlCol="0">
            <a:spAutoFit/>
          </a:bodyPr>
          <a:lstStyle/>
          <a:p>
            <a:r>
              <a:rPr lang="en-US" sz="2800" i="0" u="none" strike="noStrike" baseline="0" dirty="0">
                <a:solidFill>
                  <a:schemeClr val="tx1">
                    <a:lumMod val="50000"/>
                  </a:schemeClr>
                </a:solidFill>
                <a:latin typeface="Helvetica" panose="020B0604020202020204" pitchFamily="34" charset="0"/>
                <a:cs typeface="Helvetica" panose="020B0604020202020204" pitchFamily="34" charset="0"/>
              </a:rPr>
              <a:t>HTML is the foundation for making accessible content. </a:t>
            </a:r>
            <a:br>
              <a:rPr lang="en-US" sz="2800" i="0" u="none" strike="noStrike" baseline="0" dirty="0">
                <a:solidFill>
                  <a:schemeClr val="tx1">
                    <a:lumMod val="50000"/>
                  </a:schemeClr>
                </a:solidFill>
                <a:latin typeface="Helvetica" panose="020B0604020202020204" pitchFamily="34" charset="0"/>
                <a:cs typeface="Helvetica" panose="020B0604020202020204" pitchFamily="34" charset="0"/>
              </a:rPr>
            </a:br>
            <a:r>
              <a:rPr lang="en-US" sz="1400" i="0" u="none" strike="noStrike" baseline="0" dirty="0">
                <a:solidFill>
                  <a:schemeClr val="tx1">
                    <a:lumMod val="50000"/>
                  </a:schemeClr>
                </a:solidFill>
                <a:latin typeface="Helvetica" panose="020B0604020202020204" pitchFamily="34" charset="0"/>
                <a:cs typeface="Helvetica" panose="020B0604020202020204" pitchFamily="34" charset="0"/>
              </a:rPr>
              <a:t> </a:t>
            </a:r>
            <a:endParaRPr lang="en-CA" sz="1400" i="0" u="none" strike="noStrike" baseline="0" dirty="0">
              <a:solidFill>
                <a:schemeClr val="tx1">
                  <a:lumMod val="50000"/>
                </a:schemeClr>
              </a:solidFill>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 xmlns:a16="http://schemas.microsoft.com/office/drawing/2014/main" id="{67F8F3D6-2217-74A3-26DC-EB009B0EEFF4}"/>
              </a:ext>
            </a:extLst>
          </p:cNvPr>
          <p:cNvSpPr txBox="1"/>
          <p:nvPr/>
        </p:nvSpPr>
        <p:spPr>
          <a:xfrm>
            <a:off x="539268" y="2585983"/>
            <a:ext cx="6423786" cy="369332"/>
          </a:xfrm>
          <a:prstGeom prst="rect">
            <a:avLst/>
          </a:prstGeom>
          <a:noFill/>
        </p:spPr>
        <p:txBody>
          <a:bodyPr wrap="square" rtlCol="0">
            <a:spAutoFit/>
          </a:bodyPr>
          <a:lstStyle/>
          <a:p>
            <a:r>
              <a:rPr lang="en-CA" sz="1800" b="1" i="0" u="none" strike="noStrike" baseline="0" dirty="0">
                <a:solidFill>
                  <a:schemeClr val="tx1">
                    <a:lumMod val="50000"/>
                  </a:schemeClr>
                </a:solidFill>
                <a:latin typeface="Helvetica" panose="020B0604020202020204" pitchFamily="34" charset="0"/>
                <a:cs typeface="Helvetica" panose="020B0604020202020204" pitchFamily="34" charset="0"/>
              </a:rPr>
              <a:t>HTML page</a:t>
            </a:r>
            <a:r>
              <a:rPr lang="en-CA" sz="1800" b="1" dirty="0">
                <a:solidFill>
                  <a:schemeClr val="tx1">
                    <a:lumMod val="50000"/>
                  </a:schemeClr>
                </a:solidFill>
                <a:latin typeface="Helvetica" panose="020B0604020202020204" pitchFamily="34" charset="0"/>
                <a:cs typeface="Helvetica" panose="020B0604020202020204" pitchFamily="34" charset="0"/>
              </a:rPr>
              <a:t> structure</a:t>
            </a:r>
            <a:endParaRPr lang="en-CA" sz="3200" b="1" dirty="0">
              <a:solidFill>
                <a:schemeClr val="tx1">
                  <a:lumMod val="50000"/>
                </a:schemeClr>
              </a:solidFill>
              <a:latin typeface="Helvetica" panose="020B0604020202020204" pitchFamily="34" charset="0"/>
              <a:cs typeface="Helvetica" panose="020B0604020202020204" pitchFamily="34" charset="0"/>
            </a:endParaRPr>
          </a:p>
        </p:txBody>
      </p:sp>
      <p:sp>
        <p:nvSpPr>
          <p:cNvPr id="11" name="TextBox 10">
            <a:extLst>
              <a:ext uri="{FF2B5EF4-FFF2-40B4-BE49-F238E27FC236}">
                <a16:creationId xmlns="" xmlns:a16="http://schemas.microsoft.com/office/drawing/2014/main" id="{0D6AAB54-92DD-AC4D-7CD7-D3AC968A2280}"/>
              </a:ext>
            </a:extLst>
          </p:cNvPr>
          <p:cNvSpPr txBox="1"/>
          <p:nvPr/>
        </p:nvSpPr>
        <p:spPr>
          <a:xfrm>
            <a:off x="609150" y="2932767"/>
            <a:ext cx="6190746" cy="2862322"/>
          </a:xfrm>
          <a:prstGeom prst="rect">
            <a:avLst/>
          </a:prstGeom>
          <a:noFill/>
        </p:spPr>
        <p:txBody>
          <a:bodyPr wrap="square">
            <a:spAutoFit/>
          </a:bodyPr>
          <a:lstStyle/>
          <a:p>
            <a:r>
              <a:rPr lang="en-US" sz="2000" b="1" dirty="0">
                <a:solidFill>
                  <a:srgbClr val="808080"/>
                </a:solidFill>
                <a:effectLst/>
                <a:latin typeface="Consolas" panose="020B0609020204030204" pitchFamily="49" charset="0"/>
              </a:rPr>
              <a:t>&lt;!</a:t>
            </a:r>
            <a:r>
              <a:rPr lang="en-US" sz="2000" b="1" dirty="0">
                <a:solidFill>
                  <a:srgbClr val="569CD6"/>
                </a:solidFill>
                <a:effectLst/>
                <a:latin typeface="Consolas" panose="020B0609020204030204" pitchFamily="49" charset="0"/>
              </a:rPr>
              <a:t>DOCTYPE</a:t>
            </a:r>
            <a:r>
              <a:rPr lang="en-US" sz="2000" b="1" dirty="0">
                <a:solidFill>
                  <a:srgbClr val="D4D4D4"/>
                </a:solidFill>
                <a:effectLst/>
                <a:latin typeface="Consolas" panose="020B0609020204030204" pitchFamily="49" charset="0"/>
              </a:rPr>
              <a:t> </a:t>
            </a:r>
            <a:r>
              <a:rPr lang="en-US" sz="2000" b="1" dirty="0">
                <a:solidFill>
                  <a:srgbClr val="9CDCFE"/>
                </a:solidFill>
                <a:effectLst/>
                <a:latin typeface="Consolas" panose="020B0609020204030204" pitchFamily="49" charset="0"/>
              </a:rPr>
              <a:t>html</a:t>
            </a:r>
            <a:r>
              <a:rPr lang="en-US" sz="2000" b="1" dirty="0">
                <a:solidFill>
                  <a:srgbClr val="808080"/>
                </a:solidFill>
                <a:effectLst/>
                <a:latin typeface="Consolas" panose="020B0609020204030204" pitchFamily="49" charset="0"/>
              </a:rPr>
              <a:t>&gt;</a:t>
            </a:r>
            <a:endParaRPr lang="en-US" sz="2000" b="1" dirty="0">
              <a:solidFill>
                <a:srgbClr val="D4D4D4"/>
              </a:solidFill>
              <a:effectLst/>
              <a:latin typeface="Consolas" panose="020B0609020204030204" pitchFamily="49" charset="0"/>
            </a:endParaRPr>
          </a:p>
          <a:p>
            <a:r>
              <a:rPr lang="en-US" sz="2000" b="1" dirty="0">
                <a:solidFill>
                  <a:srgbClr val="808080"/>
                </a:solidFill>
                <a:effectLst/>
                <a:latin typeface="Consolas" panose="020B0609020204030204" pitchFamily="49" charset="0"/>
              </a:rPr>
              <a:t>&lt;</a:t>
            </a:r>
            <a:r>
              <a:rPr lang="en-US" sz="2000" b="1" dirty="0">
                <a:solidFill>
                  <a:srgbClr val="569CD6"/>
                </a:solidFill>
                <a:effectLst/>
                <a:latin typeface="Consolas" panose="020B0609020204030204" pitchFamily="49" charset="0"/>
              </a:rPr>
              <a:t>html</a:t>
            </a:r>
            <a:r>
              <a:rPr lang="en-US" sz="2000" b="1" dirty="0">
                <a:solidFill>
                  <a:srgbClr val="D4D4D4"/>
                </a:solidFill>
                <a:effectLst/>
                <a:latin typeface="Consolas" panose="020B0609020204030204" pitchFamily="49" charset="0"/>
              </a:rPr>
              <a:t> </a:t>
            </a:r>
            <a:r>
              <a:rPr lang="en-US" sz="2000" b="1" dirty="0">
                <a:solidFill>
                  <a:srgbClr val="9CDCFE"/>
                </a:solidFill>
                <a:effectLst/>
                <a:latin typeface="Consolas" panose="020B0609020204030204" pitchFamily="49" charset="0"/>
              </a:rPr>
              <a:t>lang</a:t>
            </a:r>
            <a:r>
              <a:rPr lang="en-US" sz="2000" b="1" dirty="0">
                <a:solidFill>
                  <a:srgbClr val="D4D4D4"/>
                </a:solidFill>
                <a:effectLst/>
                <a:latin typeface="Consolas" panose="020B0609020204030204" pitchFamily="49" charset="0"/>
              </a:rPr>
              <a:t>=</a:t>
            </a:r>
            <a:r>
              <a:rPr lang="en-US" sz="2000" b="1" dirty="0">
                <a:solidFill>
                  <a:srgbClr val="CE9178"/>
                </a:solidFill>
                <a:effectLst/>
                <a:latin typeface="Consolas" panose="020B0609020204030204" pitchFamily="49" charset="0"/>
              </a:rPr>
              <a:t>"</a:t>
            </a:r>
            <a:r>
              <a:rPr lang="en-US" sz="2000" b="1" dirty="0" err="1">
                <a:solidFill>
                  <a:srgbClr val="CE9178"/>
                </a:solidFill>
                <a:effectLst/>
                <a:latin typeface="Consolas" panose="020B0609020204030204" pitchFamily="49" charset="0"/>
              </a:rPr>
              <a:t>en</a:t>
            </a:r>
            <a:r>
              <a:rPr lang="en-US" sz="2000" b="1" dirty="0">
                <a:solidFill>
                  <a:srgbClr val="CE9178"/>
                </a:solidFill>
                <a:effectLst/>
                <a:latin typeface="Consolas" panose="020B0609020204030204" pitchFamily="49" charset="0"/>
              </a:rPr>
              <a:t>"</a:t>
            </a:r>
            <a:r>
              <a:rPr lang="en-US" sz="2000" b="1" dirty="0">
                <a:solidFill>
                  <a:srgbClr val="808080"/>
                </a:solidFill>
                <a:effectLst/>
                <a:latin typeface="Consolas" panose="020B0609020204030204" pitchFamily="49" charset="0"/>
              </a:rPr>
              <a:t>&gt;</a:t>
            </a:r>
            <a:endParaRPr lang="en-US" sz="2000" b="1" dirty="0">
              <a:solidFill>
                <a:srgbClr val="D4D4D4"/>
              </a:solidFill>
              <a:effectLst/>
              <a:latin typeface="Consolas" panose="020B0609020204030204" pitchFamily="49" charset="0"/>
            </a:endParaRPr>
          </a:p>
          <a:p>
            <a:r>
              <a:rPr lang="en-US" sz="2000" b="1" dirty="0">
                <a:solidFill>
                  <a:srgbClr val="808080"/>
                </a:solidFill>
                <a:effectLst/>
                <a:latin typeface="Consolas" panose="020B0609020204030204" pitchFamily="49" charset="0"/>
              </a:rPr>
              <a:t>&lt;</a:t>
            </a:r>
            <a:r>
              <a:rPr lang="en-US" sz="2000" b="1" dirty="0">
                <a:solidFill>
                  <a:srgbClr val="569CD6"/>
                </a:solidFill>
                <a:effectLst/>
                <a:latin typeface="Consolas" panose="020B0609020204030204" pitchFamily="49" charset="0"/>
              </a:rPr>
              <a:t>head</a:t>
            </a:r>
            <a:r>
              <a:rPr lang="en-US" sz="2000" b="1" dirty="0">
                <a:solidFill>
                  <a:srgbClr val="808080"/>
                </a:solidFill>
                <a:effectLst/>
                <a:latin typeface="Consolas" panose="020B0609020204030204" pitchFamily="49" charset="0"/>
              </a:rPr>
              <a:t>&gt;</a:t>
            </a:r>
            <a:endParaRPr lang="en-US" sz="2000" b="1" dirty="0">
              <a:solidFill>
                <a:srgbClr val="D4D4D4"/>
              </a:solidFill>
              <a:effectLst/>
              <a:latin typeface="Consolas" panose="020B0609020204030204" pitchFamily="49" charset="0"/>
            </a:endParaRPr>
          </a:p>
          <a:p>
            <a:r>
              <a:rPr lang="en-US" sz="2000" b="1" dirty="0">
                <a:solidFill>
                  <a:srgbClr val="D4D4D4"/>
                </a:solidFill>
                <a:effectLst/>
                <a:latin typeface="Consolas" panose="020B0609020204030204" pitchFamily="49" charset="0"/>
              </a:rPr>
              <a:t>   </a:t>
            </a:r>
            <a:r>
              <a:rPr lang="en-US" sz="2000" b="1" dirty="0">
                <a:solidFill>
                  <a:srgbClr val="808080"/>
                </a:solidFill>
                <a:effectLst/>
                <a:latin typeface="Consolas" panose="020B0609020204030204" pitchFamily="49" charset="0"/>
              </a:rPr>
              <a:t>&lt;</a:t>
            </a:r>
            <a:r>
              <a:rPr lang="en-US" sz="2000" b="1" dirty="0">
                <a:solidFill>
                  <a:srgbClr val="569CD6"/>
                </a:solidFill>
                <a:effectLst/>
                <a:latin typeface="Consolas" panose="020B0609020204030204" pitchFamily="49" charset="0"/>
              </a:rPr>
              <a:t>title</a:t>
            </a:r>
            <a:r>
              <a:rPr lang="en-US" sz="2000" b="1" dirty="0">
                <a:solidFill>
                  <a:srgbClr val="808080"/>
                </a:solidFill>
                <a:effectLst/>
                <a:latin typeface="Consolas" panose="020B0609020204030204" pitchFamily="49" charset="0"/>
              </a:rPr>
              <a:t>&gt;</a:t>
            </a:r>
            <a:r>
              <a:rPr lang="en-US" sz="2000" b="1" dirty="0">
                <a:effectLst/>
                <a:latin typeface="Consolas" panose="020B0609020204030204" pitchFamily="49" charset="0"/>
              </a:rPr>
              <a:t>Page title</a:t>
            </a:r>
            <a:r>
              <a:rPr lang="en-US" sz="2000" b="1" dirty="0">
                <a:solidFill>
                  <a:srgbClr val="808080"/>
                </a:solidFill>
                <a:effectLst/>
                <a:latin typeface="Consolas" panose="020B0609020204030204" pitchFamily="49" charset="0"/>
              </a:rPr>
              <a:t>&lt;/</a:t>
            </a:r>
            <a:r>
              <a:rPr lang="en-US" sz="2000" b="1" dirty="0">
                <a:solidFill>
                  <a:srgbClr val="569CD6"/>
                </a:solidFill>
                <a:effectLst/>
                <a:latin typeface="Consolas" panose="020B0609020204030204" pitchFamily="49" charset="0"/>
              </a:rPr>
              <a:t>title</a:t>
            </a:r>
            <a:r>
              <a:rPr lang="en-US" sz="2000" b="1" dirty="0">
                <a:solidFill>
                  <a:srgbClr val="808080"/>
                </a:solidFill>
                <a:effectLst/>
                <a:latin typeface="Consolas" panose="020B0609020204030204" pitchFamily="49" charset="0"/>
              </a:rPr>
              <a:t>&gt;</a:t>
            </a:r>
            <a:endParaRPr lang="en-US" sz="2000" b="1" dirty="0">
              <a:solidFill>
                <a:srgbClr val="D4D4D4"/>
              </a:solidFill>
              <a:effectLst/>
              <a:latin typeface="Consolas" panose="020B0609020204030204" pitchFamily="49" charset="0"/>
            </a:endParaRPr>
          </a:p>
          <a:p>
            <a:r>
              <a:rPr lang="en-US" sz="2000" b="1" dirty="0">
                <a:solidFill>
                  <a:srgbClr val="808080"/>
                </a:solidFill>
                <a:effectLst/>
                <a:latin typeface="Consolas" panose="020B0609020204030204" pitchFamily="49" charset="0"/>
              </a:rPr>
              <a:t>&lt;/</a:t>
            </a:r>
            <a:r>
              <a:rPr lang="en-US" sz="2000" b="1" dirty="0">
                <a:solidFill>
                  <a:srgbClr val="569CD6"/>
                </a:solidFill>
                <a:effectLst/>
                <a:latin typeface="Consolas" panose="020B0609020204030204" pitchFamily="49" charset="0"/>
              </a:rPr>
              <a:t>head</a:t>
            </a:r>
            <a:r>
              <a:rPr lang="en-US" sz="2000" b="1" dirty="0">
                <a:solidFill>
                  <a:srgbClr val="808080"/>
                </a:solidFill>
                <a:effectLst/>
                <a:latin typeface="Consolas" panose="020B0609020204030204" pitchFamily="49" charset="0"/>
              </a:rPr>
              <a:t>&gt;</a:t>
            </a:r>
            <a:endParaRPr lang="en-US" sz="2000" b="1" dirty="0">
              <a:solidFill>
                <a:srgbClr val="D4D4D4"/>
              </a:solidFill>
              <a:effectLst/>
              <a:latin typeface="Consolas" panose="020B0609020204030204" pitchFamily="49" charset="0"/>
            </a:endParaRPr>
          </a:p>
          <a:p>
            <a:r>
              <a:rPr lang="en-US" sz="2000" b="1" dirty="0">
                <a:solidFill>
                  <a:srgbClr val="808080"/>
                </a:solidFill>
                <a:effectLst/>
                <a:latin typeface="Consolas" panose="020B0609020204030204" pitchFamily="49" charset="0"/>
              </a:rPr>
              <a:t>&lt;</a:t>
            </a:r>
            <a:r>
              <a:rPr lang="en-US" sz="2000" b="1" dirty="0">
                <a:solidFill>
                  <a:srgbClr val="569CD6"/>
                </a:solidFill>
                <a:effectLst/>
                <a:latin typeface="Consolas" panose="020B0609020204030204" pitchFamily="49" charset="0"/>
              </a:rPr>
              <a:t>body</a:t>
            </a:r>
            <a:r>
              <a:rPr lang="en-US" sz="2000" b="1" dirty="0">
                <a:solidFill>
                  <a:srgbClr val="808080"/>
                </a:solidFill>
                <a:effectLst/>
                <a:latin typeface="Consolas" panose="020B0609020204030204" pitchFamily="49" charset="0"/>
              </a:rPr>
              <a:t>&gt;</a:t>
            </a:r>
            <a:endParaRPr lang="en-US" sz="2000" b="1" dirty="0">
              <a:solidFill>
                <a:srgbClr val="D4D4D4"/>
              </a:solidFill>
              <a:effectLst/>
              <a:latin typeface="Consolas" panose="020B0609020204030204" pitchFamily="49" charset="0"/>
            </a:endParaRPr>
          </a:p>
          <a:p>
            <a:r>
              <a:rPr lang="en-US" sz="2000" b="1" dirty="0">
                <a:solidFill>
                  <a:srgbClr val="6A9955"/>
                </a:solidFill>
                <a:effectLst/>
                <a:latin typeface="Consolas" panose="020B0609020204030204" pitchFamily="49" charset="0"/>
              </a:rPr>
              <a:t>&lt;!--structure and content here--&gt;</a:t>
            </a:r>
            <a:endParaRPr lang="en-US" sz="2000" b="1" dirty="0">
              <a:solidFill>
                <a:srgbClr val="D4D4D4"/>
              </a:solidFill>
              <a:effectLst/>
              <a:latin typeface="Consolas" panose="020B0609020204030204" pitchFamily="49" charset="0"/>
            </a:endParaRPr>
          </a:p>
          <a:p>
            <a:r>
              <a:rPr lang="en-US" sz="2000" b="1" dirty="0">
                <a:solidFill>
                  <a:srgbClr val="808080"/>
                </a:solidFill>
                <a:effectLst/>
                <a:latin typeface="Consolas" panose="020B0609020204030204" pitchFamily="49" charset="0"/>
              </a:rPr>
              <a:t>&lt;/</a:t>
            </a:r>
            <a:r>
              <a:rPr lang="en-US" sz="2000" b="1" dirty="0">
                <a:solidFill>
                  <a:srgbClr val="569CD6"/>
                </a:solidFill>
                <a:effectLst/>
                <a:latin typeface="Consolas" panose="020B0609020204030204" pitchFamily="49" charset="0"/>
              </a:rPr>
              <a:t>body</a:t>
            </a:r>
            <a:r>
              <a:rPr lang="en-US" sz="2000" b="1" dirty="0">
                <a:solidFill>
                  <a:srgbClr val="808080"/>
                </a:solidFill>
                <a:effectLst/>
                <a:latin typeface="Consolas" panose="020B0609020204030204" pitchFamily="49" charset="0"/>
              </a:rPr>
              <a:t>&gt;</a:t>
            </a:r>
            <a:endParaRPr lang="en-US" sz="2000" b="1" dirty="0">
              <a:solidFill>
                <a:srgbClr val="D4D4D4"/>
              </a:solidFill>
              <a:effectLst/>
              <a:latin typeface="Consolas" panose="020B0609020204030204" pitchFamily="49" charset="0"/>
            </a:endParaRPr>
          </a:p>
          <a:p>
            <a:r>
              <a:rPr lang="en-US" sz="2000" b="1" dirty="0">
                <a:solidFill>
                  <a:srgbClr val="808080"/>
                </a:solidFill>
                <a:effectLst/>
                <a:latin typeface="Consolas" panose="020B0609020204030204" pitchFamily="49" charset="0"/>
              </a:rPr>
              <a:t>&lt;/</a:t>
            </a:r>
            <a:r>
              <a:rPr lang="en-US" sz="2000" b="1" dirty="0">
                <a:solidFill>
                  <a:srgbClr val="569CD6"/>
                </a:solidFill>
                <a:effectLst/>
                <a:latin typeface="Consolas" panose="020B0609020204030204" pitchFamily="49" charset="0"/>
              </a:rPr>
              <a:t>html</a:t>
            </a:r>
            <a:r>
              <a:rPr lang="en-US" sz="2000" b="1" dirty="0">
                <a:solidFill>
                  <a:srgbClr val="808080"/>
                </a:solidFill>
                <a:effectLst/>
                <a:latin typeface="Consolas" panose="020B0609020204030204" pitchFamily="49" charset="0"/>
              </a:rPr>
              <a:t>&gt;</a:t>
            </a:r>
            <a:endParaRPr lang="en-US" sz="2000" b="1" dirty="0">
              <a:solidFill>
                <a:srgbClr val="D4D4D4"/>
              </a:solidFill>
              <a:effectLst/>
              <a:latin typeface="Consolas" panose="020B0609020204030204" pitchFamily="49" charset="0"/>
            </a:endParaRPr>
          </a:p>
        </p:txBody>
      </p:sp>
      <p:sp>
        <p:nvSpPr>
          <p:cNvPr id="18" name="TextBox 17">
            <a:extLst>
              <a:ext uri="{FF2B5EF4-FFF2-40B4-BE49-F238E27FC236}">
                <a16:creationId xmlns="" xmlns:a16="http://schemas.microsoft.com/office/drawing/2014/main" id="{8EFAFDDE-F937-8504-FF9D-505F32699686}"/>
              </a:ext>
            </a:extLst>
          </p:cNvPr>
          <p:cNvSpPr txBox="1"/>
          <p:nvPr/>
        </p:nvSpPr>
        <p:spPr>
          <a:xfrm>
            <a:off x="465930" y="5807156"/>
            <a:ext cx="3217253" cy="369332"/>
          </a:xfrm>
          <a:prstGeom prst="rect">
            <a:avLst/>
          </a:prstGeom>
          <a:noFill/>
        </p:spPr>
        <p:txBody>
          <a:bodyPr wrap="square" rtlCol="0">
            <a:spAutoFit/>
          </a:bodyPr>
          <a:lstStyle/>
          <a:p>
            <a:r>
              <a:rPr lang="en-CA" sz="1800" b="1" i="0" u="none" strike="noStrike" baseline="0" dirty="0">
                <a:solidFill>
                  <a:schemeClr val="tx1">
                    <a:lumMod val="50000"/>
                  </a:schemeClr>
                </a:solidFill>
                <a:latin typeface="Helvetica" panose="020B0604020202020204" pitchFamily="34" charset="0"/>
                <a:cs typeface="Helvetica" panose="020B0604020202020204" pitchFamily="34" charset="0"/>
              </a:rPr>
              <a:t>Element structure</a:t>
            </a:r>
            <a:endParaRPr lang="en-CA" sz="3200" b="1" dirty="0">
              <a:solidFill>
                <a:schemeClr val="tx1">
                  <a:lumMod val="50000"/>
                </a:schemeClr>
              </a:solidFill>
              <a:latin typeface="Helvetica" panose="020B0604020202020204" pitchFamily="34" charset="0"/>
              <a:cs typeface="Helvetica" panose="020B0604020202020204" pitchFamily="34" charset="0"/>
            </a:endParaRPr>
          </a:p>
        </p:txBody>
      </p:sp>
      <p:pic>
        <p:nvPicPr>
          <p:cNvPr id="2050" name="Picture 2" descr="&lt;p&gt;A paragraph&lt;/p&gt; is the element &#10;-&lt;p&gt; is the opening tag &#10;-&lt;/p&gt; is the closing tag &#10;-A paragraph is the content &#10;">
            <a:extLst>
              <a:ext uri="{FF2B5EF4-FFF2-40B4-BE49-F238E27FC236}">
                <a16:creationId xmlns="" xmlns:a16="http://schemas.microsoft.com/office/drawing/2014/main" id="{EC7B9A50-C64B-4676-E7F3-1A8FC61F85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58" r="8443"/>
          <a:stretch/>
        </p:blipFill>
        <p:spPr bwMode="auto">
          <a:xfrm>
            <a:off x="247658" y="6088465"/>
            <a:ext cx="5189729" cy="222864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 xmlns:a16="http://schemas.microsoft.com/office/drawing/2014/main" id="{7105A186-5108-8B64-A6C0-620241F7ECB8}"/>
              </a:ext>
            </a:extLst>
          </p:cNvPr>
          <p:cNvSpPr txBox="1"/>
          <p:nvPr/>
        </p:nvSpPr>
        <p:spPr>
          <a:xfrm>
            <a:off x="8128794" y="1314689"/>
            <a:ext cx="3217253" cy="369332"/>
          </a:xfrm>
          <a:prstGeom prst="rect">
            <a:avLst/>
          </a:prstGeom>
          <a:noFill/>
        </p:spPr>
        <p:txBody>
          <a:bodyPr wrap="square" rtlCol="0">
            <a:spAutoFit/>
          </a:bodyPr>
          <a:lstStyle/>
          <a:p>
            <a:r>
              <a:rPr lang="en-CA" sz="1800" i="0" u="none" strike="noStrike" baseline="0" dirty="0">
                <a:solidFill>
                  <a:schemeClr val="tx1">
                    <a:lumMod val="50000"/>
                  </a:schemeClr>
                </a:solidFill>
                <a:latin typeface="Helvetica" panose="020B0604020202020204" pitchFamily="34" charset="0"/>
                <a:cs typeface="Helvetica" panose="020B0604020202020204" pitchFamily="34" charset="0"/>
              </a:rPr>
              <a:t>Common HTML elements</a:t>
            </a:r>
            <a:endParaRPr lang="en-CA" sz="3200" dirty="0">
              <a:solidFill>
                <a:schemeClr val="tx1">
                  <a:lumMod val="50000"/>
                </a:schemeClr>
              </a:solidFill>
              <a:latin typeface="Helvetica" panose="020B0604020202020204" pitchFamily="34" charset="0"/>
              <a:cs typeface="Helvetica" panose="020B0604020202020204" pitchFamily="34" charset="0"/>
            </a:endParaRPr>
          </a:p>
        </p:txBody>
      </p:sp>
      <p:graphicFrame>
        <p:nvGraphicFramePr>
          <p:cNvPr id="20" name="Table 20">
            <a:extLst>
              <a:ext uri="{FF2B5EF4-FFF2-40B4-BE49-F238E27FC236}">
                <a16:creationId xmlns="" xmlns:a16="http://schemas.microsoft.com/office/drawing/2014/main" id="{3AD7EF4D-2BD4-6605-F2D3-7AF2DC1D30BC}"/>
              </a:ext>
            </a:extLst>
          </p:cNvPr>
          <p:cNvGraphicFramePr>
            <a:graphicFrameLocks noGrp="1"/>
          </p:cNvGraphicFramePr>
          <p:nvPr/>
        </p:nvGraphicFramePr>
        <p:xfrm>
          <a:off x="8128794" y="1669674"/>
          <a:ext cx="7929712" cy="6771382"/>
        </p:xfrm>
        <a:graphic>
          <a:graphicData uri="http://schemas.openxmlformats.org/drawingml/2006/table">
            <a:tbl>
              <a:tblPr firstRow="1" bandRow="1">
                <a:tableStyleId>{5C22544A-7EE6-4342-B048-85BDC9FD1C3A}</a:tableStyleId>
              </a:tblPr>
              <a:tblGrid>
                <a:gridCol w="2520156">
                  <a:extLst>
                    <a:ext uri="{9D8B030D-6E8A-4147-A177-3AD203B41FA5}">
                      <a16:colId xmlns="" xmlns:a16="http://schemas.microsoft.com/office/drawing/2014/main" val="3288428000"/>
                    </a:ext>
                  </a:extLst>
                </a:gridCol>
                <a:gridCol w="5409556">
                  <a:extLst>
                    <a:ext uri="{9D8B030D-6E8A-4147-A177-3AD203B41FA5}">
                      <a16:colId xmlns="" xmlns:a16="http://schemas.microsoft.com/office/drawing/2014/main" val="1216351494"/>
                    </a:ext>
                  </a:extLst>
                </a:gridCol>
              </a:tblGrid>
              <a:tr h="396137">
                <a:tc>
                  <a:txBody>
                    <a:bodyPr/>
                    <a:lstStyle/>
                    <a:p>
                      <a:r>
                        <a:rPr lang="en-CA" sz="2000" dirty="0"/>
                        <a:t>Tag</a:t>
                      </a:r>
                    </a:p>
                  </a:txBody>
                  <a:tcPr/>
                </a:tc>
                <a:tc>
                  <a:txBody>
                    <a:bodyPr/>
                    <a:lstStyle/>
                    <a:p>
                      <a:r>
                        <a:rPr lang="en-CA" sz="2000" dirty="0"/>
                        <a:t>Description</a:t>
                      </a:r>
                    </a:p>
                  </a:txBody>
                  <a:tcPr/>
                </a:tc>
                <a:extLst>
                  <a:ext uri="{0D108BD9-81ED-4DB2-BD59-A6C34878D82A}">
                    <a16:rowId xmlns="" xmlns:a16="http://schemas.microsoft.com/office/drawing/2014/main" val="967851254"/>
                  </a:ext>
                </a:extLst>
              </a:tr>
              <a:tr h="396137">
                <a:tc>
                  <a:txBody>
                    <a:bodyPr/>
                    <a:lstStyle/>
                    <a:p>
                      <a:r>
                        <a:rPr lang="en-CA" sz="1400" b="1" dirty="0"/>
                        <a:t>&lt;head&gt;..&lt;/head&gt;</a:t>
                      </a:r>
                    </a:p>
                  </a:txBody>
                  <a:tcPr/>
                </a:tc>
                <a:tc>
                  <a:txBody>
                    <a:bodyPr/>
                    <a:lstStyle/>
                    <a:p>
                      <a:r>
                        <a:rPr lang="en-US" sz="1400" b="1" dirty="0"/>
                        <a:t>Head contains machine-readable information and the &lt;title&gt;. </a:t>
                      </a:r>
                      <a:endParaRPr lang="en-CA" sz="1400" b="1" dirty="0"/>
                    </a:p>
                  </a:txBody>
                  <a:tcPr/>
                </a:tc>
                <a:extLst>
                  <a:ext uri="{0D108BD9-81ED-4DB2-BD59-A6C34878D82A}">
                    <a16:rowId xmlns="" xmlns:a16="http://schemas.microsoft.com/office/drawing/2014/main" val="2353899172"/>
                  </a:ext>
                </a:extLst>
              </a:tr>
              <a:tr h="396137">
                <a:tc>
                  <a:txBody>
                    <a:bodyPr/>
                    <a:lstStyle/>
                    <a:p>
                      <a:r>
                        <a:rPr lang="en-CA" sz="1400" b="1" dirty="0"/>
                        <a:t>&lt;title&gt;..&lt;/title&gt;</a:t>
                      </a:r>
                    </a:p>
                  </a:txBody>
                  <a:tcPr/>
                </a:tc>
                <a:tc>
                  <a:txBody>
                    <a:bodyPr/>
                    <a:lstStyle/>
                    <a:p>
                      <a:r>
                        <a:rPr lang="en-CA" sz="1400" b="1" dirty="0"/>
                        <a:t>Defines the document's title</a:t>
                      </a:r>
                    </a:p>
                  </a:txBody>
                  <a:tcPr/>
                </a:tc>
                <a:extLst>
                  <a:ext uri="{0D108BD9-81ED-4DB2-BD59-A6C34878D82A}">
                    <a16:rowId xmlns="" xmlns:a16="http://schemas.microsoft.com/office/drawing/2014/main" val="3282691535"/>
                  </a:ext>
                </a:extLst>
              </a:tr>
              <a:tr h="585179">
                <a:tc>
                  <a:txBody>
                    <a:bodyPr/>
                    <a:lstStyle/>
                    <a:p>
                      <a:r>
                        <a:rPr lang="en-CA" sz="1400" b="1" dirty="0"/>
                        <a:t>&lt;body&gt;..&lt;/body&gt;</a:t>
                      </a:r>
                    </a:p>
                  </a:txBody>
                  <a:tcPr/>
                </a:tc>
                <a:tc>
                  <a:txBody>
                    <a:bodyPr/>
                    <a:lstStyle/>
                    <a:p>
                      <a:r>
                        <a:rPr lang="en-US" sz="1400" b="1" dirty="0"/>
                        <a:t>Body represents the content of an HTML document</a:t>
                      </a:r>
                      <a:endParaRPr lang="en-CA" sz="1400" b="1" dirty="0"/>
                    </a:p>
                  </a:txBody>
                  <a:tcPr/>
                </a:tc>
                <a:extLst>
                  <a:ext uri="{0D108BD9-81ED-4DB2-BD59-A6C34878D82A}">
                    <a16:rowId xmlns="" xmlns:a16="http://schemas.microsoft.com/office/drawing/2014/main" val="2563613478"/>
                  </a:ext>
                </a:extLst>
              </a:tr>
              <a:tr h="396137">
                <a:tc>
                  <a:txBody>
                    <a:bodyPr/>
                    <a:lstStyle/>
                    <a:p>
                      <a:r>
                        <a:rPr lang="en-CA" sz="1400" b="1" dirty="0"/>
                        <a:t>&lt;nav&gt; &lt;/nav&gt;</a:t>
                      </a:r>
                      <a:br>
                        <a:rPr lang="en-CA" sz="1400" b="1" dirty="0"/>
                      </a:br>
                      <a:endParaRPr lang="en-CA" sz="1400" b="1" dirty="0"/>
                    </a:p>
                  </a:txBody>
                  <a:tcPr/>
                </a:tc>
                <a:tc>
                  <a:txBody>
                    <a:bodyPr/>
                    <a:lstStyle/>
                    <a:p>
                      <a:pPr marL="0" marR="0" lvl="0" indent="0" algn="l" defTabSz="781583" rtl="0" eaLnBrk="1" fontAlgn="auto" latinLnBrk="0" hangingPunct="1">
                        <a:lnSpc>
                          <a:spcPct val="100000"/>
                        </a:lnSpc>
                        <a:spcBef>
                          <a:spcPts val="0"/>
                        </a:spcBef>
                        <a:spcAft>
                          <a:spcPts val="0"/>
                        </a:spcAft>
                        <a:buClrTx/>
                        <a:buSzTx/>
                        <a:buFontTx/>
                        <a:buNone/>
                        <a:tabLst/>
                        <a:defRPr/>
                      </a:pPr>
                      <a:r>
                        <a:rPr lang="en-US" sz="1400" b="1" dirty="0"/>
                        <a:t>section to provide navigation</a:t>
                      </a:r>
                      <a:r>
                        <a:rPr lang="en-CA" sz="1400" b="1" dirty="0"/>
                        <a:t>. Other semantic sections; &lt;header&gt;, &lt;main&gt;, &lt;footer&gt; and  &lt;aside&gt;</a:t>
                      </a:r>
                    </a:p>
                  </a:txBody>
                  <a:tcPr/>
                </a:tc>
                <a:extLst>
                  <a:ext uri="{0D108BD9-81ED-4DB2-BD59-A6C34878D82A}">
                    <a16:rowId xmlns="" xmlns:a16="http://schemas.microsoft.com/office/drawing/2014/main" val="3069283927"/>
                  </a:ext>
                </a:extLst>
              </a:tr>
              <a:tr h="396137">
                <a:tc>
                  <a:txBody>
                    <a:bodyPr/>
                    <a:lstStyle/>
                    <a:p>
                      <a:r>
                        <a:rPr lang="en-CA" sz="1400" b="1" dirty="0"/>
                        <a:t>&lt;h1&gt;..&lt;/h1&gt;</a:t>
                      </a:r>
                    </a:p>
                  </a:txBody>
                  <a:tcPr/>
                </a:tc>
                <a:tc>
                  <a:txBody>
                    <a:bodyPr/>
                    <a:lstStyle/>
                    <a:p>
                      <a:r>
                        <a:rPr lang="en-US" sz="1400" b="1" dirty="0"/>
                        <a:t>&lt;h1&gt; to &lt;h6&gt; are section headings</a:t>
                      </a:r>
                      <a:endParaRPr lang="en-CA" sz="1400" b="1" dirty="0"/>
                    </a:p>
                  </a:txBody>
                  <a:tcPr/>
                </a:tc>
                <a:extLst>
                  <a:ext uri="{0D108BD9-81ED-4DB2-BD59-A6C34878D82A}">
                    <a16:rowId xmlns="" xmlns:a16="http://schemas.microsoft.com/office/drawing/2014/main" val="446956711"/>
                  </a:ext>
                </a:extLst>
              </a:tr>
              <a:tr h="396137">
                <a:tc>
                  <a:txBody>
                    <a:bodyPr/>
                    <a:lstStyle/>
                    <a:p>
                      <a:r>
                        <a:rPr lang="en-CA" sz="1400" b="1" dirty="0"/>
                        <a:t>&lt;a </a:t>
                      </a:r>
                      <a:r>
                        <a:rPr lang="en-CA" sz="1400" b="1" dirty="0" err="1"/>
                        <a:t>href</a:t>
                      </a:r>
                      <a:r>
                        <a:rPr lang="en-CA" sz="1400" b="1" dirty="0"/>
                        <a:t>=“..”&gt;&lt;/a&gt;</a:t>
                      </a:r>
                    </a:p>
                  </a:txBody>
                  <a:tcPr/>
                </a:tc>
                <a:tc>
                  <a:txBody>
                    <a:bodyPr/>
                    <a:lstStyle/>
                    <a:p>
                      <a:r>
                        <a:rPr lang="en-CA" sz="1400" b="1" dirty="0"/>
                        <a:t>creates a hyperlink </a:t>
                      </a:r>
                    </a:p>
                  </a:txBody>
                  <a:tcPr/>
                </a:tc>
                <a:extLst>
                  <a:ext uri="{0D108BD9-81ED-4DB2-BD59-A6C34878D82A}">
                    <a16:rowId xmlns="" xmlns:a16="http://schemas.microsoft.com/office/drawing/2014/main" val="3197560471"/>
                  </a:ext>
                </a:extLst>
              </a:tr>
              <a:tr h="396137">
                <a:tc>
                  <a:txBody>
                    <a:bodyPr/>
                    <a:lstStyle/>
                    <a:p>
                      <a:r>
                        <a:rPr lang="en-CA" sz="1400" b="1" dirty="0"/>
                        <a:t>&lt;</a:t>
                      </a:r>
                      <a:r>
                        <a:rPr lang="en-CA" sz="1400" b="1" dirty="0" err="1"/>
                        <a:t>img</a:t>
                      </a:r>
                      <a:r>
                        <a:rPr lang="en-CA" sz="1400" b="1" dirty="0"/>
                        <a:t> </a:t>
                      </a:r>
                      <a:r>
                        <a:rPr lang="en-CA" sz="1400" b="1" dirty="0" err="1"/>
                        <a:t>src</a:t>
                      </a:r>
                      <a:r>
                        <a:rPr lang="en-CA" sz="1400" b="1" dirty="0"/>
                        <a:t>=“” alt=“”/&gt;</a:t>
                      </a:r>
                    </a:p>
                  </a:txBody>
                  <a:tcPr/>
                </a:tc>
                <a:tc>
                  <a:txBody>
                    <a:bodyPr/>
                    <a:lstStyle/>
                    <a:p>
                      <a:r>
                        <a:rPr lang="en-US" sz="1400" b="1" dirty="0"/>
                        <a:t>Embeds an image</a:t>
                      </a:r>
                      <a:endParaRPr lang="en-CA" sz="1400" b="1" dirty="0"/>
                    </a:p>
                  </a:txBody>
                  <a:tcPr/>
                </a:tc>
                <a:extLst>
                  <a:ext uri="{0D108BD9-81ED-4DB2-BD59-A6C34878D82A}">
                    <a16:rowId xmlns="" xmlns:a16="http://schemas.microsoft.com/office/drawing/2014/main" val="2654806788"/>
                  </a:ext>
                </a:extLst>
              </a:tr>
              <a:tr h="396137">
                <a:tc>
                  <a:txBody>
                    <a:bodyPr/>
                    <a:lstStyle/>
                    <a:p>
                      <a:r>
                        <a:rPr lang="en-CA" sz="1400" b="1" dirty="0"/>
                        <a:t>&lt;p&gt;..&lt;/p&gt;</a:t>
                      </a:r>
                    </a:p>
                  </a:txBody>
                  <a:tcPr/>
                </a:tc>
                <a:tc>
                  <a:txBody>
                    <a:bodyPr/>
                    <a:lstStyle/>
                    <a:p>
                      <a:r>
                        <a:rPr lang="en-CA" sz="1400" b="1" dirty="0"/>
                        <a:t>represents a paragraph</a:t>
                      </a:r>
                    </a:p>
                  </a:txBody>
                  <a:tcPr/>
                </a:tc>
                <a:extLst>
                  <a:ext uri="{0D108BD9-81ED-4DB2-BD59-A6C34878D82A}">
                    <a16:rowId xmlns="" xmlns:a16="http://schemas.microsoft.com/office/drawing/2014/main" val="2937893356"/>
                  </a:ext>
                </a:extLst>
              </a:tr>
              <a:tr h="396137">
                <a:tc>
                  <a:txBody>
                    <a:bodyPr/>
                    <a:lstStyle/>
                    <a:p>
                      <a:r>
                        <a:rPr lang="en-CA" sz="1400" b="1" dirty="0"/>
                        <a:t>&lt;</a:t>
                      </a:r>
                      <a:r>
                        <a:rPr lang="en-CA" sz="1400" b="1" dirty="0" err="1"/>
                        <a:t>br</a:t>
                      </a:r>
                      <a:r>
                        <a:rPr lang="en-CA" sz="1400" b="1" dirty="0"/>
                        <a:t>/&gt;</a:t>
                      </a:r>
                    </a:p>
                  </a:txBody>
                  <a:tcPr/>
                </a:tc>
                <a:tc>
                  <a:txBody>
                    <a:bodyPr/>
                    <a:lstStyle/>
                    <a:p>
                      <a:r>
                        <a:rPr lang="en-CA" sz="1400" b="1" dirty="0"/>
                        <a:t>To make a line break</a:t>
                      </a:r>
                    </a:p>
                  </a:txBody>
                  <a:tcPr/>
                </a:tc>
                <a:extLst>
                  <a:ext uri="{0D108BD9-81ED-4DB2-BD59-A6C34878D82A}">
                    <a16:rowId xmlns="" xmlns:a16="http://schemas.microsoft.com/office/drawing/2014/main" val="314411663"/>
                  </a:ext>
                </a:extLst>
              </a:tr>
              <a:tr h="396137">
                <a:tc>
                  <a:txBody>
                    <a:bodyPr/>
                    <a:lstStyle/>
                    <a:p>
                      <a:r>
                        <a:rPr lang="en-CA" sz="1400" b="1" dirty="0"/>
                        <a:t>&lt;table&gt;&lt;/table&gt;</a:t>
                      </a:r>
                      <a:br>
                        <a:rPr lang="en-CA" sz="1400" b="1" dirty="0"/>
                      </a:br>
                      <a:r>
                        <a:rPr lang="en-CA" sz="1400" b="1" dirty="0"/>
                        <a:t>&lt;tr&gt;&lt;/tr&gt; , &lt;td&gt;..&lt;/td&gt;</a:t>
                      </a:r>
                    </a:p>
                  </a:txBody>
                  <a:tcPr/>
                </a:tc>
                <a:tc>
                  <a:txBody>
                    <a:bodyPr/>
                    <a:lstStyle/>
                    <a:p>
                      <a:r>
                        <a:rPr lang="en-CA" sz="1400" b="1" dirty="0"/>
                        <a:t>Table, row, cell  elements</a:t>
                      </a:r>
                    </a:p>
                  </a:txBody>
                  <a:tcPr/>
                </a:tc>
                <a:extLst>
                  <a:ext uri="{0D108BD9-81ED-4DB2-BD59-A6C34878D82A}">
                    <a16:rowId xmlns="" xmlns:a16="http://schemas.microsoft.com/office/drawing/2014/main" val="3322978844"/>
                  </a:ext>
                </a:extLst>
              </a:tr>
              <a:tr h="396137">
                <a:tc>
                  <a:txBody>
                    <a:bodyPr/>
                    <a:lstStyle/>
                    <a:p>
                      <a:r>
                        <a:rPr lang="en-CA" sz="1400" b="1" dirty="0"/>
                        <a:t>&lt;</a:t>
                      </a:r>
                      <a:r>
                        <a:rPr lang="en-CA" sz="1400" b="1" dirty="0" err="1"/>
                        <a:t>ul</a:t>
                      </a:r>
                      <a:r>
                        <a:rPr lang="en-CA" sz="1400" b="1" dirty="0"/>
                        <a:t>&gt; &lt;/</a:t>
                      </a:r>
                      <a:r>
                        <a:rPr lang="en-CA" sz="1400" b="1" dirty="0" err="1"/>
                        <a:t>ul</a:t>
                      </a:r>
                      <a:r>
                        <a:rPr lang="en-CA" sz="1400" b="1" dirty="0"/>
                        <a:t>&gt;, &lt;li&gt;..&lt;/il&gt;</a:t>
                      </a:r>
                    </a:p>
                  </a:txBody>
                  <a:tcPr/>
                </a:tc>
                <a:tc>
                  <a:txBody>
                    <a:bodyPr/>
                    <a:lstStyle/>
                    <a:p>
                      <a:r>
                        <a:rPr lang="en-CA" sz="1400" b="1" dirty="0"/>
                        <a:t>Unordered list , list item</a:t>
                      </a:r>
                    </a:p>
                  </a:txBody>
                  <a:tcPr/>
                </a:tc>
                <a:extLst>
                  <a:ext uri="{0D108BD9-81ED-4DB2-BD59-A6C34878D82A}">
                    <a16:rowId xmlns="" xmlns:a16="http://schemas.microsoft.com/office/drawing/2014/main" val="2490004452"/>
                  </a:ext>
                </a:extLst>
              </a:tr>
              <a:tr h="396137">
                <a:tc>
                  <a:txBody>
                    <a:bodyPr/>
                    <a:lstStyle/>
                    <a:p>
                      <a:r>
                        <a:rPr lang="en-CA" sz="1400" b="1" dirty="0"/>
                        <a:t>&lt;p&gt;..&lt;/p&gt;</a:t>
                      </a:r>
                    </a:p>
                  </a:txBody>
                  <a:tcPr/>
                </a:tc>
                <a:tc>
                  <a:txBody>
                    <a:bodyPr/>
                    <a:lstStyle/>
                    <a:p>
                      <a:r>
                        <a:rPr lang="en-CA" sz="1400" b="1" dirty="0"/>
                        <a:t>Paragraph</a:t>
                      </a:r>
                    </a:p>
                  </a:txBody>
                  <a:tcPr/>
                </a:tc>
                <a:extLst>
                  <a:ext uri="{0D108BD9-81ED-4DB2-BD59-A6C34878D82A}">
                    <a16:rowId xmlns="" xmlns:a16="http://schemas.microsoft.com/office/drawing/2014/main" val="1759496853"/>
                  </a:ext>
                </a:extLst>
              </a:tr>
              <a:tr h="396137">
                <a:tc>
                  <a:txBody>
                    <a:bodyPr/>
                    <a:lstStyle/>
                    <a:p>
                      <a:r>
                        <a:rPr lang="en-CA" sz="1400" b="1" dirty="0"/>
                        <a:t>&lt;div&gt; &lt;/div&gt;</a:t>
                      </a:r>
                    </a:p>
                  </a:txBody>
                  <a:tcPr/>
                </a:tc>
                <a:tc>
                  <a:txBody>
                    <a:bodyPr/>
                    <a:lstStyle/>
                    <a:p>
                      <a:r>
                        <a:rPr lang="en-CA" sz="1400" b="1" dirty="0"/>
                        <a:t>generic block container</a:t>
                      </a:r>
                    </a:p>
                  </a:txBody>
                  <a:tcPr/>
                </a:tc>
                <a:extLst>
                  <a:ext uri="{0D108BD9-81ED-4DB2-BD59-A6C34878D82A}">
                    <a16:rowId xmlns="" xmlns:a16="http://schemas.microsoft.com/office/drawing/2014/main" val="2778422157"/>
                  </a:ext>
                </a:extLst>
              </a:tr>
              <a:tr h="396137">
                <a:tc>
                  <a:txBody>
                    <a:bodyPr/>
                    <a:lstStyle/>
                    <a:p>
                      <a:r>
                        <a:rPr lang="en-CA" sz="1400" b="1" dirty="0"/>
                        <a:t>&lt;span&gt; &lt;/span&gt;</a:t>
                      </a:r>
                    </a:p>
                  </a:txBody>
                  <a:tcPr/>
                </a:tc>
                <a:tc>
                  <a:txBody>
                    <a:bodyPr/>
                    <a:lstStyle/>
                    <a:p>
                      <a:r>
                        <a:rPr lang="en-CA" sz="1400" b="1" dirty="0"/>
                        <a:t>generic inline container</a:t>
                      </a:r>
                    </a:p>
                  </a:txBody>
                  <a:tcPr/>
                </a:tc>
                <a:extLst>
                  <a:ext uri="{0D108BD9-81ED-4DB2-BD59-A6C34878D82A}">
                    <a16:rowId xmlns="" xmlns:a16="http://schemas.microsoft.com/office/drawing/2014/main" val="3410926885"/>
                  </a:ext>
                </a:extLst>
              </a:tr>
              <a:tr h="396137">
                <a:tc>
                  <a:txBody>
                    <a:bodyPr/>
                    <a:lstStyle/>
                    <a:p>
                      <a:r>
                        <a:rPr lang="en-CA" sz="1400" b="1" dirty="0"/>
                        <a:t>Check more tags </a:t>
                      </a:r>
                    </a:p>
                  </a:txBody>
                  <a:tcPr/>
                </a:tc>
                <a:tc>
                  <a:txBody>
                    <a:bodyPr/>
                    <a:lstStyle/>
                    <a:p>
                      <a:r>
                        <a:rPr lang="en-CA" sz="1400" b="1" dirty="0">
                          <a:solidFill>
                            <a:srgbClr val="00673E"/>
                          </a:solidFill>
                          <a:hlinkClick r:id="rId4">
                            <a:extLst>
                              <a:ext uri="{A12FA001-AC4F-418D-AE19-62706E023703}">
                                <ahyp:hlinkClr xmlns="" xmlns:ahyp="http://schemas.microsoft.com/office/drawing/2018/hyperlinkcolor" val="tx"/>
                              </a:ext>
                            </a:extLst>
                          </a:hlinkClick>
                        </a:rPr>
                        <a:t>W3C school HTML Element Reference</a:t>
                      </a:r>
                      <a:endParaRPr lang="en-CA" sz="1400" b="1" dirty="0">
                        <a:solidFill>
                          <a:srgbClr val="00673E"/>
                        </a:solidFill>
                      </a:endParaRPr>
                    </a:p>
                  </a:txBody>
                  <a:tcPr/>
                </a:tc>
                <a:extLst>
                  <a:ext uri="{0D108BD9-81ED-4DB2-BD59-A6C34878D82A}">
                    <a16:rowId xmlns="" xmlns:a16="http://schemas.microsoft.com/office/drawing/2014/main" val="4098185526"/>
                  </a:ext>
                </a:extLst>
              </a:tr>
            </a:tbl>
          </a:graphicData>
        </a:graphic>
      </p:graphicFrame>
      <p:sp>
        <p:nvSpPr>
          <p:cNvPr id="3" name="TextBox 2">
            <a:extLst>
              <a:ext uri="{FF2B5EF4-FFF2-40B4-BE49-F238E27FC236}">
                <a16:creationId xmlns="" xmlns:a16="http://schemas.microsoft.com/office/drawing/2014/main" id="{21A079D3-6DAB-2F0E-CB16-7FA7911CC094}"/>
              </a:ext>
            </a:extLst>
          </p:cNvPr>
          <p:cNvSpPr txBox="1"/>
          <p:nvPr/>
        </p:nvSpPr>
        <p:spPr>
          <a:xfrm>
            <a:off x="798671" y="8467075"/>
            <a:ext cx="14631828" cy="307777"/>
          </a:xfrm>
          <a:prstGeom prst="rect">
            <a:avLst/>
          </a:prstGeom>
          <a:solidFill>
            <a:schemeClr val="bg1">
              <a:lumMod val="95000"/>
            </a:schemeClr>
          </a:solidFill>
        </p:spPr>
        <p:txBody>
          <a:bodyPr wrap="square" rtlCol="0">
            <a:spAutoFit/>
          </a:bodyPr>
          <a:lstStyle/>
          <a:p>
            <a:pPr algn="r"/>
            <a:r>
              <a:rPr lang="en-US" sz="1400" dirty="0">
                <a:latin typeface="Helvetica" panose="020B0604020202020204" pitchFamily="34" charset="0"/>
                <a:cs typeface="Helvetica" panose="020B0604020202020204" pitchFamily="34" charset="0"/>
              </a:rPr>
              <a:t>Read more </a:t>
            </a:r>
            <a:r>
              <a:rPr lang="en-US" sz="1400" dirty="0">
                <a:solidFill>
                  <a:srgbClr val="00673E"/>
                </a:solidFill>
                <a:latin typeface="Helvetica" panose="020B0604020202020204" pitchFamily="34" charset="0"/>
                <a:cs typeface="Helvetica" panose="020B0604020202020204" pitchFamily="34" charset="0"/>
                <a:hlinkClick r:id="rId5">
                  <a:extLst>
                    <a:ext uri="{A12FA001-AC4F-418D-AE19-62706E023703}">
                      <ahyp:hlinkClr xmlns="" xmlns:ahyp="http://schemas.microsoft.com/office/drawing/2018/hyperlinkcolor" val="tx"/>
                    </a:ext>
                  </a:extLst>
                </a:hlinkClick>
              </a:rPr>
              <a:t>W3C, HTML 5</a:t>
            </a:r>
            <a:endParaRPr lang="en-US" sz="1400" dirty="0">
              <a:solidFill>
                <a:srgbClr val="00673E"/>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636741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HTML attributes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9</a:t>
            </a:fld>
            <a:endParaRPr lang="en-US" dirty="0"/>
          </a:p>
        </p:txBody>
      </p:sp>
      <p:sp>
        <p:nvSpPr>
          <p:cNvPr id="8" name="Text Placeholder 7"/>
          <p:cNvSpPr>
            <a:spLocks noGrp="1"/>
          </p:cNvSpPr>
          <p:nvPr>
            <p:ph type="body" sz="quarter" idx="15"/>
          </p:nvPr>
        </p:nvSpPr>
        <p:spPr>
          <a:xfrm>
            <a:off x="812881" y="1902942"/>
            <a:ext cx="15444707" cy="578522"/>
          </a:xfrm>
        </p:spPr>
        <p:txBody>
          <a:bodyPr/>
          <a:lstStyle/>
          <a:p>
            <a:r>
              <a:rPr lang="en-US" dirty="0">
                <a:latin typeface="Helvetica" panose="020B0604020202020204" pitchFamily="34" charset="0"/>
                <a:cs typeface="Helvetica" panose="020B0604020202020204" pitchFamily="34" charset="0"/>
              </a:rPr>
              <a:t>HTML attributes provide additional information about HTML elements.</a:t>
            </a:r>
          </a:p>
        </p:txBody>
      </p:sp>
      <p:sp>
        <p:nvSpPr>
          <p:cNvPr id="9" name="TextBox 8">
            <a:extLst>
              <a:ext uri="{FF2B5EF4-FFF2-40B4-BE49-F238E27FC236}">
                <a16:creationId xmlns="" xmlns:a16="http://schemas.microsoft.com/office/drawing/2014/main" id="{67F8F3D6-2217-74A3-26DC-EB009B0EEFF4}"/>
              </a:ext>
            </a:extLst>
          </p:cNvPr>
          <p:cNvSpPr txBox="1"/>
          <p:nvPr/>
        </p:nvSpPr>
        <p:spPr>
          <a:xfrm>
            <a:off x="812881" y="2639258"/>
            <a:ext cx="3217253" cy="369332"/>
          </a:xfrm>
          <a:prstGeom prst="rect">
            <a:avLst/>
          </a:prstGeom>
          <a:noFill/>
        </p:spPr>
        <p:txBody>
          <a:bodyPr wrap="square" rtlCol="0">
            <a:spAutoFit/>
          </a:bodyPr>
          <a:lstStyle/>
          <a:p>
            <a:r>
              <a:rPr lang="en-CA" sz="1800" i="0" u="none" strike="noStrike" baseline="0" dirty="0">
                <a:latin typeface="Helvetica" panose="020B0604020202020204" pitchFamily="34" charset="0"/>
                <a:cs typeface="Helvetica" panose="020B0604020202020204" pitchFamily="34" charset="0"/>
              </a:rPr>
              <a:t>HTML attributes</a:t>
            </a:r>
            <a:endParaRPr lang="en-CA" dirty="0">
              <a:latin typeface="Helvetica" panose="020B0604020202020204" pitchFamily="34" charset="0"/>
              <a:cs typeface="Helvetica" panose="020B0604020202020204" pitchFamily="34" charset="0"/>
            </a:endParaRPr>
          </a:p>
        </p:txBody>
      </p:sp>
      <p:pic>
        <p:nvPicPr>
          <p:cNvPr id="7" name="Picture 5" descr="paragraph tag with 'class=&quot;editor-note&quot;' attribute emphasized">
            <a:extLst>
              <a:ext uri="{FF2B5EF4-FFF2-40B4-BE49-F238E27FC236}">
                <a16:creationId xmlns="" xmlns:a16="http://schemas.microsoft.com/office/drawing/2014/main" id="{972E0BE7-2668-18E3-D557-A5FEA8155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14" y="3166384"/>
            <a:ext cx="7204428" cy="8732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Examples of attributes:&#10;class, href, aria-label">
            <a:extLst>
              <a:ext uri="{FF2B5EF4-FFF2-40B4-BE49-F238E27FC236}">
                <a16:creationId xmlns="" xmlns:a16="http://schemas.microsoft.com/office/drawing/2014/main" id="{A65C088F-A3DD-2474-1386-A99B30657715}"/>
              </a:ext>
            </a:extLst>
          </p:cNvPr>
          <p:cNvPicPr>
            <a:picLocks noChangeAspect="1"/>
          </p:cNvPicPr>
          <p:nvPr/>
        </p:nvPicPr>
        <p:blipFill>
          <a:blip r:embed="rId4"/>
          <a:stretch>
            <a:fillRect/>
          </a:stretch>
        </p:blipFill>
        <p:spPr>
          <a:xfrm>
            <a:off x="685609" y="4486769"/>
            <a:ext cx="7752638" cy="2425347"/>
          </a:xfrm>
          <a:prstGeom prst="rect">
            <a:avLst/>
          </a:prstGeom>
        </p:spPr>
      </p:pic>
      <p:sp>
        <p:nvSpPr>
          <p:cNvPr id="23" name="TextBox 22">
            <a:extLst>
              <a:ext uri="{FF2B5EF4-FFF2-40B4-BE49-F238E27FC236}">
                <a16:creationId xmlns="" xmlns:a16="http://schemas.microsoft.com/office/drawing/2014/main" id="{AF72326D-FE09-C494-3627-02B5C39623EB}"/>
              </a:ext>
            </a:extLst>
          </p:cNvPr>
          <p:cNvSpPr txBox="1"/>
          <p:nvPr/>
        </p:nvSpPr>
        <p:spPr>
          <a:xfrm>
            <a:off x="8438247" y="2624548"/>
            <a:ext cx="3217253" cy="369332"/>
          </a:xfrm>
          <a:prstGeom prst="rect">
            <a:avLst/>
          </a:prstGeom>
          <a:noFill/>
        </p:spPr>
        <p:txBody>
          <a:bodyPr wrap="square" rtlCol="0">
            <a:spAutoFit/>
          </a:bodyPr>
          <a:lstStyle/>
          <a:p>
            <a:r>
              <a:rPr lang="en-CA" sz="1800" i="0" u="none" strike="noStrike" baseline="0" dirty="0">
                <a:solidFill>
                  <a:schemeClr val="tx1">
                    <a:lumMod val="50000"/>
                  </a:schemeClr>
                </a:solidFill>
                <a:latin typeface="Helvetica" panose="020B0604020202020204" pitchFamily="34" charset="0"/>
                <a:cs typeface="Helvetica" panose="020B0604020202020204" pitchFamily="34" charset="0"/>
              </a:rPr>
              <a:t>HTML common attributes</a:t>
            </a:r>
            <a:endParaRPr lang="en-CA" sz="3200" dirty="0">
              <a:solidFill>
                <a:schemeClr val="tx1">
                  <a:lumMod val="50000"/>
                </a:schemeClr>
              </a:solidFill>
              <a:latin typeface="Helvetica" panose="020B0604020202020204" pitchFamily="34" charset="0"/>
              <a:cs typeface="Helvetica" panose="020B0604020202020204" pitchFamily="34" charset="0"/>
            </a:endParaRPr>
          </a:p>
        </p:txBody>
      </p:sp>
      <p:graphicFrame>
        <p:nvGraphicFramePr>
          <p:cNvPr id="22" name="Table 20">
            <a:extLst>
              <a:ext uri="{FF2B5EF4-FFF2-40B4-BE49-F238E27FC236}">
                <a16:creationId xmlns="" xmlns:a16="http://schemas.microsoft.com/office/drawing/2014/main" id="{1272FB49-5039-85AB-CE94-AB9A0B0B0344}"/>
              </a:ext>
            </a:extLst>
          </p:cNvPr>
          <p:cNvGraphicFramePr>
            <a:graphicFrameLocks noGrp="1"/>
          </p:cNvGraphicFramePr>
          <p:nvPr>
            <p:extLst>
              <p:ext uri="{D42A27DB-BD31-4B8C-83A1-F6EECF244321}">
                <p14:modId xmlns:p14="http://schemas.microsoft.com/office/powerpoint/2010/main" val="600273289"/>
              </p:ext>
            </p:extLst>
          </p:nvPr>
        </p:nvGraphicFramePr>
        <p:xfrm>
          <a:off x="8438247" y="3166384"/>
          <a:ext cx="7543800" cy="2773062"/>
        </p:xfrm>
        <a:graphic>
          <a:graphicData uri="http://schemas.openxmlformats.org/drawingml/2006/table">
            <a:tbl>
              <a:tblPr firstRow="1" bandRow="1">
                <a:tableStyleId>{5C22544A-7EE6-4342-B048-85BDC9FD1C3A}</a:tableStyleId>
              </a:tblPr>
              <a:tblGrid>
                <a:gridCol w="2686050">
                  <a:extLst>
                    <a:ext uri="{9D8B030D-6E8A-4147-A177-3AD203B41FA5}">
                      <a16:colId xmlns="" xmlns:a16="http://schemas.microsoft.com/office/drawing/2014/main" val="3288428000"/>
                    </a:ext>
                  </a:extLst>
                </a:gridCol>
                <a:gridCol w="4857750">
                  <a:extLst>
                    <a:ext uri="{9D8B030D-6E8A-4147-A177-3AD203B41FA5}">
                      <a16:colId xmlns="" xmlns:a16="http://schemas.microsoft.com/office/drawing/2014/main" val="1216351494"/>
                    </a:ext>
                  </a:extLst>
                </a:gridCol>
              </a:tblGrid>
              <a:tr h="396137">
                <a:tc>
                  <a:txBody>
                    <a:bodyPr/>
                    <a:lstStyle/>
                    <a:p>
                      <a:r>
                        <a:rPr lang="en-CA" sz="2000" dirty="0"/>
                        <a:t>Attribute</a:t>
                      </a:r>
                    </a:p>
                  </a:txBody>
                  <a:tcPr/>
                </a:tc>
                <a:tc>
                  <a:txBody>
                    <a:bodyPr/>
                    <a:lstStyle/>
                    <a:p>
                      <a:r>
                        <a:rPr lang="en-CA" sz="2000" dirty="0"/>
                        <a:t>Description</a:t>
                      </a:r>
                    </a:p>
                  </a:txBody>
                  <a:tcPr/>
                </a:tc>
                <a:extLst>
                  <a:ext uri="{0D108BD9-81ED-4DB2-BD59-A6C34878D82A}">
                    <a16:rowId xmlns="" xmlns:a16="http://schemas.microsoft.com/office/drawing/2014/main" val="967851254"/>
                  </a:ext>
                </a:extLst>
              </a:tr>
              <a:tr h="396137">
                <a:tc>
                  <a:txBody>
                    <a:bodyPr/>
                    <a:lstStyle/>
                    <a:p>
                      <a:r>
                        <a:rPr lang="en-CA" sz="1800" dirty="0"/>
                        <a:t>alt</a:t>
                      </a:r>
                    </a:p>
                  </a:txBody>
                  <a:tcPr/>
                </a:tc>
                <a:tc>
                  <a:txBody>
                    <a:bodyPr/>
                    <a:lstStyle/>
                    <a:p>
                      <a:r>
                        <a:rPr lang="en-US" sz="1800" dirty="0"/>
                        <a:t>Specifies an alternative text for an image</a:t>
                      </a:r>
                      <a:endParaRPr lang="en-CA" sz="1800" dirty="0"/>
                    </a:p>
                  </a:txBody>
                  <a:tcPr/>
                </a:tc>
                <a:extLst>
                  <a:ext uri="{0D108BD9-81ED-4DB2-BD59-A6C34878D82A}">
                    <a16:rowId xmlns="" xmlns:a16="http://schemas.microsoft.com/office/drawing/2014/main" val="2353899172"/>
                  </a:ext>
                </a:extLst>
              </a:tr>
              <a:tr h="396137">
                <a:tc>
                  <a:txBody>
                    <a:bodyPr/>
                    <a:lstStyle/>
                    <a:p>
                      <a:r>
                        <a:rPr lang="en-CA" sz="1800" dirty="0" err="1"/>
                        <a:t>src</a:t>
                      </a:r>
                      <a:endParaRPr lang="en-CA" sz="1800" dirty="0"/>
                    </a:p>
                  </a:txBody>
                  <a:tcPr/>
                </a:tc>
                <a:tc>
                  <a:txBody>
                    <a:bodyPr/>
                    <a:lstStyle/>
                    <a:p>
                      <a:r>
                        <a:rPr lang="en-CA" sz="1800" dirty="0"/>
                        <a:t>URL for an image</a:t>
                      </a:r>
                    </a:p>
                  </a:txBody>
                  <a:tcPr/>
                </a:tc>
                <a:extLst>
                  <a:ext uri="{0D108BD9-81ED-4DB2-BD59-A6C34878D82A}">
                    <a16:rowId xmlns="" xmlns:a16="http://schemas.microsoft.com/office/drawing/2014/main" val="3294285134"/>
                  </a:ext>
                </a:extLst>
              </a:tr>
              <a:tr h="396137">
                <a:tc>
                  <a:txBody>
                    <a:bodyPr/>
                    <a:lstStyle/>
                    <a:p>
                      <a:r>
                        <a:rPr lang="en-CA" sz="1800" dirty="0"/>
                        <a:t>required</a:t>
                      </a:r>
                    </a:p>
                  </a:txBody>
                  <a:tcPr/>
                </a:tc>
                <a:tc>
                  <a:txBody>
                    <a:bodyPr/>
                    <a:lstStyle/>
                    <a:p>
                      <a:r>
                        <a:rPr lang="en-CA" sz="1800" dirty="0"/>
                        <a:t>An input field is required</a:t>
                      </a:r>
                    </a:p>
                  </a:txBody>
                  <a:tcPr/>
                </a:tc>
                <a:extLst>
                  <a:ext uri="{0D108BD9-81ED-4DB2-BD59-A6C34878D82A}">
                    <a16:rowId xmlns="" xmlns:a16="http://schemas.microsoft.com/office/drawing/2014/main" val="3282691535"/>
                  </a:ext>
                </a:extLst>
              </a:tr>
              <a:tr h="396137">
                <a:tc>
                  <a:txBody>
                    <a:bodyPr/>
                    <a:lstStyle/>
                    <a:p>
                      <a:r>
                        <a:rPr lang="en-CA" sz="1800" dirty="0" err="1"/>
                        <a:t>href</a:t>
                      </a:r>
                      <a:endParaRPr lang="en-CA" sz="1800" dirty="0"/>
                    </a:p>
                  </a:txBody>
                  <a:tcPr/>
                </a:tc>
                <a:tc>
                  <a:txBody>
                    <a:bodyPr/>
                    <a:lstStyle/>
                    <a:p>
                      <a:r>
                        <a:rPr lang="en-US" sz="1800" dirty="0"/>
                        <a:t>URL for a link</a:t>
                      </a:r>
                      <a:endParaRPr lang="en-CA" sz="1800" dirty="0"/>
                    </a:p>
                  </a:txBody>
                  <a:tcPr/>
                </a:tc>
                <a:extLst>
                  <a:ext uri="{0D108BD9-81ED-4DB2-BD59-A6C34878D82A}">
                    <a16:rowId xmlns="" xmlns:a16="http://schemas.microsoft.com/office/drawing/2014/main" val="2563613478"/>
                  </a:ext>
                </a:extLst>
              </a:tr>
              <a:tr h="396137">
                <a:tc>
                  <a:txBody>
                    <a:bodyPr/>
                    <a:lstStyle/>
                    <a:p>
                      <a:r>
                        <a:rPr lang="en-CA" sz="1800" dirty="0"/>
                        <a:t>id</a:t>
                      </a:r>
                    </a:p>
                  </a:txBody>
                  <a:tcPr/>
                </a:tc>
                <a:tc>
                  <a:txBody>
                    <a:bodyPr/>
                    <a:lstStyle/>
                    <a:p>
                      <a:r>
                        <a:rPr lang="en-US" sz="1800" dirty="0"/>
                        <a:t>Unique ID for an element</a:t>
                      </a:r>
                      <a:endParaRPr lang="en-CA" sz="1800" dirty="0"/>
                    </a:p>
                  </a:txBody>
                  <a:tcPr/>
                </a:tc>
                <a:extLst>
                  <a:ext uri="{0D108BD9-81ED-4DB2-BD59-A6C34878D82A}">
                    <a16:rowId xmlns="" xmlns:a16="http://schemas.microsoft.com/office/drawing/2014/main" val="446956711"/>
                  </a:ext>
                </a:extLst>
              </a:tr>
              <a:tr h="396137">
                <a:tc>
                  <a:txBody>
                    <a:bodyPr/>
                    <a:lstStyle/>
                    <a:p>
                      <a:r>
                        <a:rPr lang="en-CA" sz="1800" dirty="0"/>
                        <a:t>lang</a:t>
                      </a:r>
                    </a:p>
                  </a:txBody>
                  <a:tcPr/>
                </a:tc>
                <a:tc>
                  <a:txBody>
                    <a:bodyPr/>
                    <a:lstStyle/>
                    <a:p>
                      <a:r>
                        <a:rPr lang="en-CA" sz="1800" dirty="0"/>
                        <a:t>Language of an element</a:t>
                      </a:r>
                    </a:p>
                  </a:txBody>
                  <a:tcPr/>
                </a:tc>
                <a:extLst>
                  <a:ext uri="{0D108BD9-81ED-4DB2-BD59-A6C34878D82A}">
                    <a16:rowId xmlns="" xmlns:a16="http://schemas.microsoft.com/office/drawing/2014/main" val="3197560471"/>
                  </a:ext>
                </a:extLst>
              </a:tr>
            </a:tbl>
          </a:graphicData>
        </a:graphic>
      </p:graphicFrame>
      <p:sp>
        <p:nvSpPr>
          <p:cNvPr id="3" name="TextBox 2">
            <a:extLst>
              <a:ext uri="{FF2B5EF4-FFF2-40B4-BE49-F238E27FC236}">
                <a16:creationId xmlns="" xmlns:a16="http://schemas.microsoft.com/office/drawing/2014/main" id="{21A079D3-6DAB-2F0E-CB16-7FA7911CC094}"/>
              </a:ext>
            </a:extLst>
          </p:cNvPr>
          <p:cNvSpPr txBox="1"/>
          <p:nvPr/>
        </p:nvSpPr>
        <p:spPr>
          <a:xfrm>
            <a:off x="798671" y="8375635"/>
            <a:ext cx="14631828" cy="307777"/>
          </a:xfrm>
          <a:prstGeom prst="rect">
            <a:avLst/>
          </a:prstGeom>
          <a:solidFill>
            <a:schemeClr val="bg1">
              <a:lumMod val="95000"/>
            </a:schemeClr>
          </a:solidFill>
        </p:spPr>
        <p:txBody>
          <a:bodyPr wrap="square" rtlCol="0">
            <a:spAutoFit/>
          </a:bodyPr>
          <a:lstStyle/>
          <a:p>
            <a:pPr algn="r"/>
            <a:r>
              <a:rPr lang="en-US" sz="1400" dirty="0">
                <a:latin typeface="Helvetica" panose="020B0604020202020204" pitchFamily="34" charset="0"/>
                <a:cs typeface="Helvetica" panose="020B0604020202020204" pitchFamily="34" charset="0"/>
              </a:rPr>
              <a:t>Read more </a:t>
            </a:r>
            <a:r>
              <a:rPr lang="en-US" sz="1400" dirty="0">
                <a:solidFill>
                  <a:schemeClr val="accent4">
                    <a:lumMod val="75000"/>
                  </a:schemeClr>
                </a:solidFill>
                <a:latin typeface="Helvetica" panose="020B0604020202020204" pitchFamily="34" charset="0"/>
                <a:cs typeface="Helvetica" panose="020B0604020202020204" pitchFamily="34" charset="0"/>
                <a:hlinkClick r:id="rId5">
                  <a:extLst>
                    <a:ext uri="{A12FA001-AC4F-418D-AE19-62706E023703}">
                      <ahyp:hlinkClr xmlns="" xmlns:ahyp="http://schemas.microsoft.com/office/drawing/2018/hyperlinkcolor" val="tx"/>
                    </a:ext>
                  </a:extLst>
                </a:hlinkClick>
              </a:rPr>
              <a:t>HTML Global attributes, W3School</a:t>
            </a:r>
            <a:endParaRPr lang="en-US" sz="1400" dirty="0">
              <a:solidFill>
                <a:schemeClr val="accent4">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6295666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4715511|-15368417|-11851413|-11645362|Markido&quot;,&quot;Id&quot;:&quot;6503e2e54630385b801c1a6b&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Algonquin College Colours">
      <a:dk1>
        <a:srgbClr val="423F3F"/>
      </a:dk1>
      <a:lt1>
        <a:sysClr val="window" lastClr="FFFFFF"/>
      </a:lt1>
      <a:dk2>
        <a:srgbClr val="00673E"/>
      </a:dk2>
      <a:lt2>
        <a:srgbClr val="FFFFFF"/>
      </a:lt2>
      <a:accent1>
        <a:srgbClr val="00673E"/>
      </a:accent1>
      <a:accent2>
        <a:srgbClr val="599A83"/>
      </a:accent2>
      <a:accent3>
        <a:srgbClr val="A6C8BC"/>
      </a:accent3>
      <a:accent4>
        <a:srgbClr val="408A70"/>
      </a:accent4>
      <a:accent5>
        <a:srgbClr val="423F3F"/>
      </a:accent5>
      <a:accent6>
        <a:srgbClr val="B4B2B5"/>
      </a:accent6>
      <a:hlink>
        <a:srgbClr val="43B02A"/>
      </a:hlink>
      <a:folHlink>
        <a:srgbClr val="7AC14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lesson-template-nov2017" id="{69E020B7-C8A9-0F40-A171-86D72D424F2F}" vid="{7A752A6C-6497-CF4C-A359-1F3798719D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1B6B2577345A418D37243CDEC86286" ma:contentTypeVersion="8" ma:contentTypeDescription="Create a new document." ma:contentTypeScope="" ma:versionID="f297de88a3a00cbbeeeb47deebd00536">
  <xsd:schema xmlns:xsd="http://www.w3.org/2001/XMLSchema" xmlns:xs="http://www.w3.org/2001/XMLSchema" xmlns:p="http://schemas.microsoft.com/office/2006/metadata/properties" xmlns:ns2="c52a0937-6dce-4ebd-a412-fb11aeeb9243" xmlns:ns3="23c8376f-48e9-4920-b01b-319448fa09cd" targetNamespace="http://schemas.microsoft.com/office/2006/metadata/properties" ma:root="true" ma:fieldsID="a4543783c095b3d20e087246d10c1a0c" ns2:_="" ns3:_="">
    <xsd:import namespace="c52a0937-6dce-4ebd-a412-fb11aeeb9243"/>
    <xsd:import namespace="23c8376f-48e9-4920-b01b-319448fa09c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2a0937-6dce-4ebd-a412-fb11aeeb92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b5a200e-6db3-4776-8e88-7d4fd5d3dcbe"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c8376f-48e9-4920-b01b-319448fa09c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92f25f6-c504-44c7-96a9-3e726e41b66c}" ma:internalName="TaxCatchAll" ma:showField="CatchAllData" ma:web="23c8376f-48e9-4920-b01b-319448fa09c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52a0937-6dce-4ebd-a412-fb11aeeb9243">
      <Terms xmlns="http://schemas.microsoft.com/office/infopath/2007/PartnerControls"/>
    </lcf76f155ced4ddcb4097134ff3c332f>
    <TaxCatchAll xmlns="23c8376f-48e9-4920-b01b-319448fa09cd" xsi:nil="true"/>
  </documentManagement>
</p:properties>
</file>

<file path=customXml/itemProps1.xml><?xml version="1.0" encoding="utf-8"?>
<ds:datastoreItem xmlns:ds="http://schemas.openxmlformats.org/officeDocument/2006/customXml" ds:itemID="{B8331FA9-27AA-4543-9155-029CFE0E8D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2a0937-6dce-4ebd-a412-fb11aeeb9243"/>
    <ds:schemaRef ds:uri="23c8376f-48e9-4920-b01b-319448fa09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925B4E-7FC5-4E5A-8B3E-C32EA43CDF08}">
  <ds:schemaRefs>
    <ds:schemaRef ds:uri="http://schemas.microsoft.com/sharepoint/v3/contenttype/forms"/>
  </ds:schemaRefs>
</ds:datastoreItem>
</file>

<file path=customXml/itemProps3.xml><?xml version="1.0" encoding="utf-8"?>
<ds:datastoreItem xmlns:ds="http://schemas.openxmlformats.org/officeDocument/2006/customXml" ds:itemID="{833F8C1B-1C87-424E-8236-4CE8FE9AF7C5}">
  <ds:schemaRefs>
    <ds:schemaRef ds:uri="http://schemas.microsoft.com/office/infopath/2007/PartnerControls"/>
    <ds:schemaRef ds:uri="http://schemas.microsoft.com/office/2006/documentManagement/types"/>
    <ds:schemaRef ds:uri="http://schemas.microsoft.com/office/2006/metadata/properties"/>
    <ds:schemaRef ds:uri="23c8376f-48e9-4920-b01b-319448fa09cd"/>
    <ds:schemaRef ds:uri="http://purl.org/dc/terms/"/>
    <ds:schemaRef ds:uri="http://purl.org/dc/elements/1.1/"/>
    <ds:schemaRef ds:uri="http://www.w3.org/XML/1998/namespace"/>
    <ds:schemaRef ds:uri="http://purl.org/dc/dcmitype/"/>
    <ds:schemaRef ds:uri="http://schemas.openxmlformats.org/package/2006/metadata/core-properties"/>
    <ds:schemaRef ds:uri="c52a0937-6dce-4ebd-a412-fb11aeeb9243"/>
  </ds:schemaRefs>
</ds:datastoreItem>
</file>

<file path=docProps/app.xml><?xml version="1.0" encoding="utf-8"?>
<Properties xmlns="http://schemas.openxmlformats.org/officeDocument/2006/extended-properties" xmlns:vt="http://schemas.openxmlformats.org/officeDocument/2006/docPropsVTypes">
  <Template>lesson-template-nov2017</Template>
  <TotalTime>32328</TotalTime>
  <Words>4027</Words>
  <Application>Microsoft Macintosh PowerPoint</Application>
  <PresentationFormat>Custom</PresentationFormat>
  <Paragraphs>619</Paragraphs>
  <Slides>43</Slides>
  <Notes>36</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Week 2 – Web Fundamentals and Assistive Technologies</vt:lpstr>
      <vt:lpstr>Weekly Outcome</vt:lpstr>
      <vt:lpstr>Lesson Overview (Agenda)</vt:lpstr>
      <vt:lpstr>For this class you need</vt:lpstr>
      <vt:lpstr>Mandatory review of technologies</vt:lpstr>
      <vt:lpstr>HTML, CSS &amp; JavaScript (JS)</vt:lpstr>
      <vt:lpstr>Basic HTML</vt:lpstr>
      <vt:lpstr>Basic HTML (Hyper Text Markup Language)</vt:lpstr>
      <vt:lpstr>HTML attributes</vt:lpstr>
      <vt:lpstr>Practice HTML coding</vt:lpstr>
      <vt:lpstr>Demonstration: Chrome DevTools for HTML, CSS</vt:lpstr>
      <vt:lpstr>Basic CSS</vt:lpstr>
      <vt:lpstr>Basic CSS (Cascading Style Sheets)</vt:lpstr>
      <vt:lpstr>CSS selectors</vt:lpstr>
      <vt:lpstr>CSS combinators</vt:lpstr>
      <vt:lpstr>CSS units of measurement</vt:lpstr>
      <vt:lpstr>Practice CSS styling</vt:lpstr>
      <vt:lpstr>Basic JavaScript (JS)</vt:lpstr>
      <vt:lpstr>Events</vt:lpstr>
      <vt:lpstr>JavaScript access the DOM element  </vt:lpstr>
      <vt:lpstr>Basic WAI-ARIA</vt:lpstr>
      <vt:lpstr>Accessible Rich Internet Applications (WAI-ARIA)* </vt:lpstr>
      <vt:lpstr>Example of checkbox: HTML</vt:lpstr>
      <vt:lpstr>Example of custom checkbox: WAI-ARIA</vt:lpstr>
      <vt:lpstr>Example of custom checkbox: WAI-ARIA &amp; JavaScript</vt:lpstr>
      <vt:lpstr>WAI-ARIA &amp; CSS</vt:lpstr>
      <vt:lpstr>Assistive Technologies and Screen Reader Testing</vt:lpstr>
      <vt:lpstr>Assistive Technologies (AT)</vt:lpstr>
      <vt:lpstr>Examples of Assistive Technologies (AT)</vt:lpstr>
      <vt:lpstr>Examples of Assistive Technologies (AT) (2)</vt:lpstr>
      <vt:lpstr>Assistive Technologies (AT) &amp; Adaptive Strategies (1)</vt:lpstr>
      <vt:lpstr>Assistive Technologies (AT) &amp; Adaptive Strategies (2)</vt:lpstr>
      <vt:lpstr>Screen Reader Testing</vt:lpstr>
      <vt:lpstr>Screen readers</vt:lpstr>
      <vt:lpstr>Most used screen readers</vt:lpstr>
      <vt:lpstr>Screen reader testing, what to look for</vt:lpstr>
      <vt:lpstr>Proper markup: How screen readers work for the users</vt:lpstr>
      <vt:lpstr>Interaction: JAWS Demos (Windows) </vt:lpstr>
      <vt:lpstr>Activity: View the accessibility tree </vt:lpstr>
      <vt:lpstr>Interaction: VoiceOver (Mac) </vt:lpstr>
      <vt:lpstr>Interaction: NVDA (Windows) </vt:lpstr>
      <vt:lpstr>Conclusion</vt:lpstr>
      <vt:lpstr>Assignment to check your learning!</vt:lpstr>
    </vt:vector>
  </TitlesOfParts>
  <Company>Algonquin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Lesson Template</dc:title>
  <dc:creator>Algonquin College</dc:creator>
  <cp:lastModifiedBy>laptop laptop</cp:lastModifiedBy>
  <cp:revision>10</cp:revision>
  <cp:lastPrinted>2024-09-08T02:31:14Z</cp:lastPrinted>
  <dcterms:created xsi:type="dcterms:W3CDTF">2020-09-15T01:29:15Z</dcterms:created>
  <dcterms:modified xsi:type="dcterms:W3CDTF">2025-01-07T04:37:13Z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0x010100601B6B2577345A418D37243CDEC86286</vt:lpwstr>
  </property>
  <property fmtid="{D5CDD505-2E9C-101B-9397-08002B2CF9AE}" pid="3" name="Order">
    <vt:r8>4800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ies>
</file>